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53"/>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ParentxSegment" id="{EC728284-8555-4E59-9FC2-1406343EC84A}">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51" d="100"/>
          <a:sy n="51" d="100"/>
        </p:scale>
        <p:origin x="66" y="420"/>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58" Type="http://schemas.microsoft.com/office/2015/10/relationships/revisionInfo" Target="revisionInfo.xml"/><Relationship Id="rId59"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4">
                  <c:v>0.008534915836828727</c:v>
                </c:pt>
                <c:pt idx="6">
                  <c:v>0.0020579282678446667</c:v>
                </c:pt>
                <c:pt idx="7">
                  <c:v>0.008691429538801363</c:v>
                </c:pt>
                <c:pt idx="10">
                  <c:v>0.005614501483691668</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0.006309779432539336</c:v>
                </c:pt>
                <c:pt idx="4">
                  <c:v>0.006490863744179826</c:v>
                </c:pt>
                <c:pt idx="5">
                  <c:v>0.025547295908863697</c:v>
                </c:pt>
                <c:pt idx="6">
                  <c:v>0.007360366784580957</c:v>
                </c:pt>
                <c:pt idx="7">
                  <c:v>0.0700881508027568</c:v>
                </c:pt>
                <c:pt idx="8">
                  <c:v>0.01026784235922271</c:v>
                </c:pt>
                <c:pt idx="10">
                  <c:v>0.007600592715933702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7">
                  <c:v>0.0006395884727534562</c:v>
                </c:pt>
                <c:pt idx="10">
                  <c:v>0.000743369103610259</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0.0008989003417333752</c:v>
                </c:pt>
                <c:pt idx="2">
                  <c:v>0.0005895053500023858</c:v>
                </c:pt>
                <c:pt idx="3">
                  <c:v>0.01977252662968264</c:v>
                </c:pt>
                <c:pt idx="4">
                  <c:v>0.011363943025100654</c:v>
                </c:pt>
                <c:pt idx="5">
                  <c:v>0.012170874835746016</c:v>
                </c:pt>
                <c:pt idx="6">
                  <c:v>0.034525181260524195</c:v>
                </c:pt>
                <c:pt idx="7">
                  <c:v>0.05952409559290332</c:v>
                </c:pt>
                <c:pt idx="8">
                  <c:v>0.09585706892384101</c:v>
                </c:pt>
                <c:pt idx="9">
                  <c:v>0.06779450331846544</c:v>
                </c:pt>
                <c:pt idx="10">
                  <c:v>0.05705039132797007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0.0033305344230185403</c:v>
                </c:pt>
                <c:pt idx="1">
                  <c:v>0.007229392635980974</c:v>
                </c:pt>
                <c:pt idx="2">
                  <c:v>0.002870624166854882</c:v>
                </c:pt>
                <c:pt idx="3">
                  <c:v>0.028013649721785164</c:v>
                </c:pt>
                <c:pt idx="4">
                  <c:v>0.014082028412530045</c:v>
                </c:pt>
                <c:pt idx="5">
                  <c:v>0.0310530638820168</c:v>
                </c:pt>
                <c:pt idx="6">
                  <c:v>0.0797606065490247</c:v>
                </c:pt>
                <c:pt idx="7">
                  <c:v>0.03539029025389191</c:v>
                </c:pt>
                <c:pt idx="8">
                  <c:v>0.015801750260249266</c:v>
                </c:pt>
                <c:pt idx="10">
                  <c:v>0.002580369193329939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0.004287810242930141</c:v>
                </c:pt>
                <c:pt idx="1">
                  <c:v>0.020023523609660875</c:v>
                </c:pt>
                <c:pt idx="2">
                  <c:v>0.013723429107454667</c:v>
                </c:pt>
                <c:pt idx="3">
                  <c:v>0.07129344466409372</c:v>
                </c:pt>
                <c:pt idx="4">
                  <c:v>0.04793878273161689</c:v>
                </c:pt>
                <c:pt idx="5">
                  <c:v>0.16568816572178582</c:v>
                </c:pt>
                <c:pt idx="6">
                  <c:v>0.059864438195894244</c:v>
                </c:pt>
                <c:pt idx="7">
                  <c:v>0.16391615246101154</c:v>
                </c:pt>
                <c:pt idx="8">
                  <c:v>0.2609160386574467</c:v>
                </c:pt>
                <c:pt idx="9">
                  <c:v>0.10528163732341587</c:v>
                </c:pt>
                <c:pt idx="10">
                  <c:v>0.08686249520688336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0.0009209156440494895</c:v>
                </c:pt>
                <c:pt idx="7">
                  <c:v>0.00682191800774935</c:v>
                </c:pt>
                <c:pt idx="8">
                  <c:v>0.017507708600645374</c:v>
                </c:pt>
                <c:pt idx="9">
                  <c:v>0.0027242460667059785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0.4346241200463286</c:v>
                </c:pt>
                <c:pt idx="6">
                  <c:v>0.06130635469218953</c:v>
                </c:pt>
                <c:pt idx="7">
                  <c:v>0.025558696901447086</c:v>
                </c:pt>
                <c:pt idx="9">
                  <c:v>0.004820224078680782</c:v>
                </c:pt>
                <c:pt idx="10">
                  <c:v>0.473690604281354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0.4346241200463286</c:v>
                </c:pt>
                <c:pt idx="6">
                  <c:v>0.06130635469218953</c:v>
                </c:pt>
                <c:pt idx="7">
                  <c:v>0.025558696901447086</c:v>
                </c:pt>
                <c:pt idx="9">
                  <c:v>0.004820224078680782</c:v>
                </c:pt>
                <c:pt idx="10">
                  <c:v>0.473690604281354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0.4157831972021869</c:v>
                </c:pt>
                <c:pt idx="6">
                  <c:v>0.0701017421469276</c:v>
                </c:pt>
                <c:pt idx="8">
                  <c:v>0.02196772172098512</c:v>
                </c:pt>
                <c:pt idx="9">
                  <c:v>0.4345337600404589</c:v>
                </c:pt>
                <c:pt idx="10">
                  <c:v>0.052986577548062776</c:v>
                </c:pt>
                <c:pt idx="11">
                  <c:v>0.0005478749548586796</c:v>
                </c:pt>
                <c:pt idx="12">
                  <c:v>0.0034472484479923177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0.007143644917460734</c:v>
                </c:pt>
                <c:pt idx="1">
                  <c:v>0.029401906875188205</c:v>
                </c:pt>
                <c:pt idx="4">
                  <c:v>0.12607359527604595</c:v>
                </c:pt>
                <c:pt idx="5">
                  <c:v>0.002457809121343675</c:v>
                </c:pt>
                <c:pt idx="6">
                  <c:v>0.25213010765919697</c:v>
                </c:pt>
                <c:pt idx="7">
                  <c:v>0.008552129724142214</c:v>
                </c:pt>
                <c:pt idx="8">
                  <c:v>0.39132364067278447</c:v>
                </c:pt>
                <c:pt idx="9">
                  <c:v>0.1757517287919234</c:v>
                </c:pt>
                <c:pt idx="10">
                  <c:v>0.002583863736266491</c:v>
                </c:pt>
                <c:pt idx="11">
                  <c:v>0.004253105592017428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0.009601321791568938</c:v>
                </c:pt>
                <c:pt idx="3">
                  <c:v>0.019999599923363302</c:v>
                </c:pt>
                <c:pt idx="5">
                  <c:v>0.02407417749737505</c:v>
                </c:pt>
                <c:pt idx="7">
                  <c:v>0.0012922107373036947</c:v>
                </c:pt>
                <c:pt idx="8">
                  <c:v>0.036258471793841</c:v>
                </c:pt>
                <c:pt idx="10">
                  <c:v>0.02052966984264919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4">
                  <c:v>0.006663748449336478</c:v>
                </c:pt>
                <c:pt idx="6">
                  <c:v>0.004554180798266048</c:v>
                </c:pt>
                <c:pt idx="7">
                  <c:v>0.010221124335061619</c:v>
                </c:pt>
                <c:pt idx="10">
                  <c:v>0.0048546580170151475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0.003008003619940328</c:v>
                </c:pt>
                <c:pt idx="4">
                  <c:v>0.01074366191180548</c:v>
                </c:pt>
                <c:pt idx="6">
                  <c:v>0.043976334207715635</c:v>
                </c:pt>
                <c:pt idx="8">
                  <c:v>0.08262392705877278</c:v>
                </c:pt>
                <c:pt idx="10">
                  <c:v>0.007397128368579301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0">
                  <c:v>0.0009968394118197255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0.02657044181484169</c:v>
                </c:pt>
                <c:pt idx="5">
                  <c:v>0.04200536740929833</c:v>
                </c:pt>
                <c:pt idx="7">
                  <c:v>0.004383507116071369</c:v>
                </c:pt>
                <c:pt idx="8">
                  <c:v>0.12039944138997732</c:v>
                </c:pt>
                <c:pt idx="9">
                  <c:v>0.002023169957149423</c:v>
                </c:pt>
                <c:pt idx="10">
                  <c:v>0.12669492153768644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0.006977237646079937</c:v>
                </c:pt>
                <c:pt idx="1">
                  <c:v>0.016101629907503006</c:v>
                </c:pt>
                <c:pt idx="4">
                  <c:v>0.0540167225709272</c:v>
                </c:pt>
                <c:pt idx="5">
                  <c:v>0.11074555419724867</c:v>
                </c:pt>
                <c:pt idx="6">
                  <c:v>0.00229974492555714</c:v>
                </c:pt>
                <c:pt idx="8">
                  <c:v>0.0449915617351456</c:v>
                </c:pt>
                <c:pt idx="10">
                  <c:v>0.003298849790019277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0.007143644917460734</c:v>
                </c:pt>
                <c:pt idx="1">
                  <c:v>0.029401906875188205</c:v>
                </c:pt>
                <c:pt idx="4">
                  <c:v>0.12607359527604595</c:v>
                </c:pt>
                <c:pt idx="5">
                  <c:v>0.002457809121343675</c:v>
                </c:pt>
                <c:pt idx="6">
                  <c:v>0.25213010765919697</c:v>
                </c:pt>
                <c:pt idx="7">
                  <c:v>0.008552129724142214</c:v>
                </c:pt>
                <c:pt idx="8">
                  <c:v>0.39132364067278447</c:v>
                </c:pt>
                <c:pt idx="9">
                  <c:v>0.1757517287919234</c:v>
                </c:pt>
                <c:pt idx="10">
                  <c:v>0.002583863736266491</c:v>
                </c:pt>
                <c:pt idx="11">
                  <c:v>0.004253105592017428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0.0014587675055593718</c:v>
                </c:pt>
                <c:pt idx="8">
                  <c:v>0.026767990435235943</c:v>
                </c:pt>
                <c:pt idx="9">
                  <c:v>0.002635877148965109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0.0017317326504995634</c:v>
                </c:pt>
                <c:pt idx="1">
                  <c:v>0.0491721026051903</c:v>
                </c:pt>
                <c:pt idx="3">
                  <c:v>0.015327587220883452</c:v>
                </c:pt>
                <c:pt idx="4">
                  <c:v>0.0036267341626128333</c:v>
                </c:pt>
                <c:pt idx="5">
                  <c:v>0.4355865584572655</c:v>
                </c:pt>
                <c:pt idx="7">
                  <c:v>0.4793645137897594</c:v>
                </c:pt>
                <c:pt idx="10">
                  <c:v>0.015190771113788923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0.0017317326504995634</c:v>
                </c:pt>
                <c:pt idx="1">
                  <c:v>0.0491721026051903</c:v>
                </c:pt>
                <c:pt idx="3">
                  <c:v>0.015327587220883452</c:v>
                </c:pt>
                <c:pt idx="4">
                  <c:v>0.0036267341626128333</c:v>
                </c:pt>
                <c:pt idx="5">
                  <c:v>0.4355865584572655</c:v>
                </c:pt>
                <c:pt idx="7">
                  <c:v>0.4793645137897594</c:v>
                </c:pt>
                <c:pt idx="10">
                  <c:v>0.015190771113788923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0.4157831972021869</c:v>
                </c:pt>
                <c:pt idx="6">
                  <c:v>0.0701017421469276</c:v>
                </c:pt>
                <c:pt idx="8">
                  <c:v>0.02196772172098512</c:v>
                </c:pt>
                <c:pt idx="9">
                  <c:v>0.4345337600404589</c:v>
                </c:pt>
                <c:pt idx="10">
                  <c:v>0.052986577548062776</c:v>
                </c:pt>
                <c:pt idx="11">
                  <c:v>0.0005478749548586796</c:v>
                </c:pt>
                <c:pt idx="12">
                  <c:v>0.0034472484479923177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0.4157831972021869</c:v>
                </c:pt>
                <c:pt idx="6">
                  <c:v>0.0701017421469276</c:v>
                </c:pt>
                <c:pt idx="8">
                  <c:v>0.02196772172098512</c:v>
                </c:pt>
                <c:pt idx="9">
                  <c:v>0.4345337600404589</c:v>
                </c:pt>
                <c:pt idx="10">
                  <c:v>0.052986577548062776</c:v>
                </c:pt>
                <c:pt idx="11">
                  <c:v>0.0005478749548586796</c:v>
                </c:pt>
                <c:pt idx="12">
                  <c:v>0.0034472484479923177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0.4157831972021869</c:v>
                </c:pt>
                <c:pt idx="6">
                  <c:v>0.0701017421469276</c:v>
                </c:pt>
                <c:pt idx="8">
                  <c:v>0.02196772172098512</c:v>
                </c:pt>
                <c:pt idx="9">
                  <c:v>0.4345337600404589</c:v>
                </c:pt>
                <c:pt idx="10">
                  <c:v>0.052986577548062776</c:v>
                </c:pt>
                <c:pt idx="11">
                  <c:v>0.0005478749548586796</c:v>
                </c:pt>
                <c:pt idx="12">
                  <c:v>0.0034472484479923177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0.004916103438794085</c:v>
                </c:pt>
                <c:pt idx="1">
                  <c:v>0.019310351879507845</c:v>
                </c:pt>
                <c:pt idx="2">
                  <c:v>0.015668853518267908</c:v>
                </c:pt>
                <c:pt idx="3">
                  <c:v>0.07156373157411233</c:v>
                </c:pt>
                <c:pt idx="4">
                  <c:v>0.04899606423148349</c:v>
                </c:pt>
                <c:pt idx="5">
                  <c:v>0.1741581226481188</c:v>
                </c:pt>
                <c:pt idx="6">
                  <c:v>0.06974954014798468</c:v>
                </c:pt>
                <c:pt idx="7">
                  <c:v>0.14760341895829018</c:v>
                </c:pt>
                <c:pt idx="8">
                  <c:v>0.2597462502277981</c:v>
                </c:pt>
                <c:pt idx="9">
                  <c:v>0.1028193811870014</c:v>
                </c:pt>
                <c:pt idx="10">
                  <c:v>0.08482160227351104</c:v>
                </c:pt>
                <c:pt idx="11">
                  <c:v>0.0006348637933758477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0.002916350653112848</c:v>
                </c:pt>
                <c:pt idx="2">
                  <c:v>0.008653908997109138</c:v>
                </c:pt>
                <c:pt idx="3">
                  <c:v>0.01280990463811551</c:v>
                </c:pt>
                <c:pt idx="4">
                  <c:v>0.009283558709014268</c:v>
                </c:pt>
                <c:pt idx="6">
                  <c:v>0.017286638141688515</c:v>
                </c:pt>
                <c:pt idx="7">
                  <c:v>0.028045653572117496</c:v>
                </c:pt>
                <c:pt idx="8">
                  <c:v>0.006981817236849312</c:v>
                </c:pt>
                <c:pt idx="9">
                  <c:v>0.01757523390085143</c:v>
                </c:pt>
                <c:pt idx="10">
                  <c:v>0.0013942907251085776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0.008653908997109138</c:v>
                </c:pt>
                <c:pt idx="3">
                  <c:v>0.006107817300749283</c:v>
                </c:pt>
                <c:pt idx="5">
                  <c:v>0.004501061785253174</c:v>
                </c:pt>
                <c:pt idx="8">
                  <c:v>0.006913891241966757</c:v>
                </c:pt>
                <c:pt idx="9">
                  <c:v>0.0013100738955763938</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0.004774268895712905</c:v>
                </c:pt>
                <c:pt idx="4">
                  <c:v>0.005663514544752883</c:v>
                </c:pt>
                <c:pt idx="5">
                  <c:v>0.010188993754420289</c:v>
                </c:pt>
                <c:pt idx="6">
                  <c:v>0.03165940625738098</c:v>
                </c:pt>
                <c:pt idx="7">
                  <c:v>0.06183951420259233</c:v>
                </c:pt>
                <c:pt idx="8">
                  <c:v>0.012373716944806034</c:v>
                </c:pt>
                <c:pt idx="9">
                  <c:v>0.0007379596707328069</c:v>
                </c:pt>
                <c:pt idx="10">
                  <c:v>0.00706481296461923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0.0010428785403628555</c:v>
                </c:pt>
                <c:pt idx="1">
                  <c:v>0.0024511400836199422</c:v>
                </c:pt>
                <c:pt idx="2">
                  <c:v>0.0007219155155455369</c:v>
                </c:pt>
                <c:pt idx="3">
                  <c:v>0.013833375422023989</c:v>
                </c:pt>
                <c:pt idx="4">
                  <c:v>0.01935020252399229</c:v>
                </c:pt>
                <c:pt idx="5">
                  <c:v>0.014422430608698373</c:v>
                </c:pt>
                <c:pt idx="6">
                  <c:v>0.02946729728408955</c:v>
                </c:pt>
                <c:pt idx="7">
                  <c:v>0.06922173908363151</c:v>
                </c:pt>
                <c:pt idx="8">
                  <c:v>0.06337576857405211</c:v>
                </c:pt>
                <c:pt idx="9">
                  <c:v>0.060740408114248724</c:v>
                </c:pt>
                <c:pt idx="10">
                  <c:v>0.07147138508092817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0.003826758479830144</c:v>
                </c:pt>
                <c:pt idx="1">
                  <c:v>0.010287772356950057</c:v>
                </c:pt>
                <c:pt idx="2">
                  <c:v>0.004812596428999862</c:v>
                </c:pt>
                <c:pt idx="3">
                  <c:v>0.031486232663974476</c:v>
                </c:pt>
                <c:pt idx="4">
                  <c:v>0.016863693523689997</c:v>
                </c:pt>
                <c:pt idx="5">
                  <c:v>0.03221402160983405</c:v>
                </c:pt>
                <c:pt idx="6">
                  <c:v>0.07899194642120848</c:v>
                </c:pt>
                <c:pt idx="7">
                  <c:v>0.03182186504784773</c:v>
                </c:pt>
                <c:pt idx="8">
                  <c:v>0.015354991941773491</c:v>
                </c:pt>
                <c:pt idx="10">
                  <c:v>0.0018731216895885117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0.004916103438794085</c:v>
                </c:pt>
                <c:pt idx="1">
                  <c:v>0.019310351879507845</c:v>
                </c:pt>
                <c:pt idx="2">
                  <c:v>0.015668853518267908</c:v>
                </c:pt>
                <c:pt idx="3">
                  <c:v>0.07156373157411233</c:v>
                </c:pt>
                <c:pt idx="4">
                  <c:v>0.04899606423148349</c:v>
                </c:pt>
                <c:pt idx="5">
                  <c:v>0.1741581226481188</c:v>
                </c:pt>
                <c:pt idx="6">
                  <c:v>0.06974954014798468</c:v>
                </c:pt>
                <c:pt idx="7">
                  <c:v>0.14760341895829018</c:v>
                </c:pt>
                <c:pt idx="8">
                  <c:v>0.2597462502277981</c:v>
                </c:pt>
                <c:pt idx="9">
                  <c:v>0.1028193811870014</c:v>
                </c:pt>
                <c:pt idx="10">
                  <c:v>0.08482160227351104</c:v>
                </c:pt>
                <c:pt idx="11">
                  <c:v>0.0006348637933758477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0.0010546476866744295</c:v>
                </c:pt>
                <c:pt idx="7">
                  <c:v>0.009299097978199142</c:v>
                </c:pt>
                <c:pt idx="8">
                  <c:v>0.018530708758939425</c:v>
                </c:pt>
                <c:pt idx="10">
                  <c:v>0.001905953880709353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0.0017403361837539186</c:v>
                </c:pt>
                <c:pt idx="1">
                  <c:v>0.04915668720181369</c:v>
                </c:pt>
                <c:pt idx="3">
                  <c:v>0.015322460926377875</c:v>
                </c:pt>
                <c:pt idx="4">
                  <c:v>0.0036291236589418288</c:v>
                </c:pt>
                <c:pt idx="5">
                  <c:v>0.43551058204344495</c:v>
                </c:pt>
                <c:pt idx="7">
                  <c:v>0.4794515493481242</c:v>
                </c:pt>
                <c:pt idx="10">
                  <c:v>0.015189260637543566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0.0017403361837539186</c:v>
                </c:pt>
                <c:pt idx="1">
                  <c:v>0.04915668720181369</c:v>
                </c:pt>
                <c:pt idx="3">
                  <c:v>0.015322460926377875</c:v>
                </c:pt>
                <c:pt idx="4">
                  <c:v>0.0036291236589418288</c:v>
                </c:pt>
                <c:pt idx="5">
                  <c:v>0.43551058204344495</c:v>
                </c:pt>
                <c:pt idx="7">
                  <c:v>0.4794515493481242</c:v>
                </c:pt>
                <c:pt idx="10">
                  <c:v>0.015189260637543566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0.004916103438794085</c:v>
                </c:pt>
                <c:pt idx="1">
                  <c:v>0.019310351879507845</c:v>
                </c:pt>
                <c:pt idx="2">
                  <c:v>0.015668853518267908</c:v>
                </c:pt>
                <c:pt idx="3">
                  <c:v>0.07156373157411233</c:v>
                </c:pt>
                <c:pt idx="4">
                  <c:v>0.04899606423148349</c:v>
                </c:pt>
                <c:pt idx="5">
                  <c:v>0.1741581226481188</c:v>
                </c:pt>
                <c:pt idx="6">
                  <c:v>0.06974954014798468</c:v>
                </c:pt>
                <c:pt idx="7">
                  <c:v>0.14760341895829018</c:v>
                </c:pt>
                <c:pt idx="8">
                  <c:v>0.2597462502277981</c:v>
                </c:pt>
                <c:pt idx="9">
                  <c:v>0.1028193811870014</c:v>
                </c:pt>
                <c:pt idx="10">
                  <c:v>0.08482160227351104</c:v>
                </c:pt>
                <c:pt idx="11">
                  <c:v>0.0006348637933758477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0.06734849459052232</c:v>
                </c:pt>
                <c:pt idx="6">
                  <c:v>0.4128333822640951</c:v>
                </c:pt>
                <c:pt idx="7">
                  <c:v>0.016386580516175055</c:v>
                </c:pt>
                <c:pt idx="9">
                  <c:v>0.05412728953504454</c:v>
                </c:pt>
                <c:pt idx="10">
                  <c:v>0.43748439270454476</c:v>
                </c:pt>
                <c:pt idx="11">
                  <c:v>0.011819860389618268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0.002916350653112848</c:v>
                </c:pt>
                <c:pt idx="2">
                  <c:v>0.008653908997109138</c:v>
                </c:pt>
                <c:pt idx="3">
                  <c:v>0.01280990463811551</c:v>
                </c:pt>
                <c:pt idx="4">
                  <c:v>0.009283558709014268</c:v>
                </c:pt>
                <c:pt idx="6">
                  <c:v>0.017286638141688515</c:v>
                </c:pt>
                <c:pt idx="7">
                  <c:v>0.028045653572117496</c:v>
                </c:pt>
                <c:pt idx="8">
                  <c:v>0.006981817236849312</c:v>
                </c:pt>
                <c:pt idx="9">
                  <c:v>0.01757523390085143</c:v>
                </c:pt>
                <c:pt idx="10">
                  <c:v>0.0013942907251085776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0.06734849459052232</c:v>
                </c:pt>
                <c:pt idx="6">
                  <c:v>0.4128333822640951</c:v>
                </c:pt>
                <c:pt idx="7">
                  <c:v>0.016386580516175055</c:v>
                </c:pt>
                <c:pt idx="9">
                  <c:v>0.05412728953504454</c:v>
                </c:pt>
                <c:pt idx="10">
                  <c:v>0.43748439270454476</c:v>
                </c:pt>
                <c:pt idx="11">
                  <c:v>0.011819860389618268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4">
                  <c:v>0.005376512596197229</c:v>
                </c:pt>
                <c:pt idx="6">
                  <c:v>0.002787185905345995</c:v>
                </c:pt>
                <c:pt idx="7">
                  <c:v>0.009280119797506316</c:v>
                </c:pt>
                <c:pt idx="9">
                  <c:v>0.004100300644014449</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0.004774268895712905</c:v>
                </c:pt>
                <c:pt idx="4">
                  <c:v>0.005663514544752883</c:v>
                </c:pt>
                <c:pt idx="5">
                  <c:v>0.010188993754420289</c:v>
                </c:pt>
                <c:pt idx="6">
                  <c:v>0.03165940625738098</c:v>
                </c:pt>
                <c:pt idx="7">
                  <c:v>0.06183951420259233</c:v>
                </c:pt>
                <c:pt idx="8">
                  <c:v>0.012373716944806034</c:v>
                </c:pt>
                <c:pt idx="9">
                  <c:v>0.0007379596707328069</c:v>
                </c:pt>
                <c:pt idx="10">
                  <c:v>0.00706481296461923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0.004287810242930141</c:v>
                </c:pt>
                <c:pt idx="1">
                  <c:v>0.020023523609660875</c:v>
                </c:pt>
                <c:pt idx="2">
                  <c:v>0.013723429107454667</c:v>
                </c:pt>
                <c:pt idx="3">
                  <c:v>0.07129344466409372</c:v>
                </c:pt>
                <c:pt idx="4">
                  <c:v>0.04793878273161689</c:v>
                </c:pt>
                <c:pt idx="5">
                  <c:v>0.16568816572178582</c:v>
                </c:pt>
                <c:pt idx="6">
                  <c:v>0.059864438195894244</c:v>
                </c:pt>
                <c:pt idx="7">
                  <c:v>0.16391615246101154</c:v>
                </c:pt>
                <c:pt idx="8">
                  <c:v>0.2609160386574467</c:v>
                </c:pt>
                <c:pt idx="9">
                  <c:v>0.10528163732341587</c:v>
                </c:pt>
                <c:pt idx="10">
                  <c:v>0.08686249520688336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0.005904404933453938</c:v>
                </c:pt>
                <c:pt idx="2">
                  <c:v>0.010098768442806877</c:v>
                </c:pt>
                <c:pt idx="3">
                  <c:v>0.017960493740542545</c:v>
                </c:pt>
                <c:pt idx="4">
                  <c:v>0.00769389523463391</c:v>
                </c:pt>
                <c:pt idx="5">
                  <c:v>0.0009782410576546021</c:v>
                </c:pt>
                <c:pt idx="6">
                  <c:v>0.011803433356024942</c:v>
                </c:pt>
                <c:pt idx="7">
                  <c:v>0.02469713118212448</c:v>
                </c:pt>
                <c:pt idx="8">
                  <c:v>0.004647653401319591</c:v>
                </c:pt>
                <c:pt idx="9">
                  <c:v>0.022333927059972964</c:v>
                </c:pt>
                <c:pt idx="10">
                  <c:v>0.002773256591309406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0.010098768442806877</c:v>
                </c:pt>
                <c:pt idx="3">
                  <c:v>0.008479239880879232</c:v>
                </c:pt>
                <c:pt idx="5">
                  <c:v>0.0009400241152511937</c:v>
                </c:pt>
                <c:pt idx="8">
                  <c:v>0.009185874751290178</c:v>
                </c:pt>
                <c:pt idx="9">
                  <c:v>0.0016432383890484376</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0.006309779432539336</c:v>
                </c:pt>
                <c:pt idx="4">
                  <c:v>0.006490863744179826</c:v>
                </c:pt>
                <c:pt idx="5">
                  <c:v>0.025547295908863697</c:v>
                </c:pt>
                <c:pt idx="6">
                  <c:v>0.007360366784580957</c:v>
                </c:pt>
                <c:pt idx="7">
                  <c:v>0.0700881508027568</c:v>
                </c:pt>
                <c:pt idx="8">
                  <c:v>0.01026784235922271</c:v>
                </c:pt>
                <c:pt idx="10">
                  <c:v>0.007600592715933702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0.0008989003417333752</c:v>
                </c:pt>
                <c:pt idx="2">
                  <c:v>0.0005895053500023858</c:v>
                </c:pt>
                <c:pt idx="3">
                  <c:v>0.01977252662968264</c:v>
                </c:pt>
                <c:pt idx="4">
                  <c:v>0.011363943025100654</c:v>
                </c:pt>
                <c:pt idx="5">
                  <c:v>0.012170874835746016</c:v>
                </c:pt>
                <c:pt idx="6">
                  <c:v>0.034525181260524195</c:v>
                </c:pt>
                <c:pt idx="7">
                  <c:v>0.05952409559290332</c:v>
                </c:pt>
                <c:pt idx="8">
                  <c:v>0.09585706892384101</c:v>
                </c:pt>
                <c:pt idx="9">
                  <c:v>0.06779450331846544</c:v>
                </c:pt>
                <c:pt idx="10">
                  <c:v>0.05705039132797007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0.0033305344230185403</c:v>
                </c:pt>
                <c:pt idx="1">
                  <c:v>0.007229392635980974</c:v>
                </c:pt>
                <c:pt idx="2">
                  <c:v>0.002870624166854882</c:v>
                </c:pt>
                <c:pt idx="3">
                  <c:v>0.028013649721785164</c:v>
                </c:pt>
                <c:pt idx="4">
                  <c:v>0.014082028412530045</c:v>
                </c:pt>
                <c:pt idx="5">
                  <c:v>0.0310530638820168</c:v>
                </c:pt>
                <c:pt idx="6">
                  <c:v>0.0797606065490247</c:v>
                </c:pt>
                <c:pt idx="7">
                  <c:v>0.03539029025389191</c:v>
                </c:pt>
                <c:pt idx="8">
                  <c:v>0.015801750260249266</c:v>
                </c:pt>
                <c:pt idx="10">
                  <c:v>0.002580369193329939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0">
                  <c:v>0.000642775211023752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0.004287810242930141</c:v>
                </c:pt>
                <c:pt idx="1">
                  <c:v>0.020023523609660875</c:v>
                </c:pt>
                <c:pt idx="2">
                  <c:v>0.013723429107454667</c:v>
                </c:pt>
                <c:pt idx="3">
                  <c:v>0.07129344466409372</c:v>
                </c:pt>
                <c:pt idx="4">
                  <c:v>0.04793878273161689</c:v>
                </c:pt>
                <c:pt idx="5">
                  <c:v>0.16568816572178582</c:v>
                </c:pt>
                <c:pt idx="6">
                  <c:v>0.059864438195894244</c:v>
                </c:pt>
                <c:pt idx="7">
                  <c:v>0.16391615246101154</c:v>
                </c:pt>
                <c:pt idx="8">
                  <c:v>0.2609160386574467</c:v>
                </c:pt>
                <c:pt idx="9">
                  <c:v>0.10528163732341587</c:v>
                </c:pt>
                <c:pt idx="10">
                  <c:v>0.08686249520688336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0.0009209156440494895</c:v>
                </c:pt>
                <c:pt idx="7">
                  <c:v>0.00682191800774935</c:v>
                </c:pt>
                <c:pt idx="8">
                  <c:v>0.017507708600645374</c:v>
                </c:pt>
                <c:pt idx="9">
                  <c:v>0.0027242460667059785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0.0010428785403628555</c:v>
                </c:pt>
                <c:pt idx="1">
                  <c:v>0.0024511400836199422</c:v>
                </c:pt>
                <c:pt idx="2">
                  <c:v>0.0007219155155455369</c:v>
                </c:pt>
                <c:pt idx="3">
                  <c:v>0.013833375422023989</c:v>
                </c:pt>
                <c:pt idx="4">
                  <c:v>0.01935020252399229</c:v>
                </c:pt>
                <c:pt idx="5">
                  <c:v>0.014422430608698373</c:v>
                </c:pt>
                <c:pt idx="6">
                  <c:v>0.02946729728408955</c:v>
                </c:pt>
                <c:pt idx="7">
                  <c:v>0.06922173908363151</c:v>
                </c:pt>
                <c:pt idx="8">
                  <c:v>0.06337576857405211</c:v>
                </c:pt>
                <c:pt idx="9">
                  <c:v>0.060740408114248724</c:v>
                </c:pt>
                <c:pt idx="10">
                  <c:v>0.07147138508092817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0.4346241200463286</c:v>
                </c:pt>
                <c:pt idx="6">
                  <c:v>0.06130635469218953</c:v>
                </c:pt>
                <c:pt idx="7">
                  <c:v>0.025558696901447086</c:v>
                </c:pt>
                <c:pt idx="9">
                  <c:v>0.004820224078680782</c:v>
                </c:pt>
                <c:pt idx="10">
                  <c:v>0.473690604281354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0.4346241200463286</c:v>
                </c:pt>
                <c:pt idx="6">
                  <c:v>0.06130635469218953</c:v>
                </c:pt>
                <c:pt idx="7">
                  <c:v>0.025558696901447086</c:v>
                </c:pt>
                <c:pt idx="9">
                  <c:v>0.004820224078680782</c:v>
                </c:pt>
                <c:pt idx="10">
                  <c:v>0.473690604281354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0.003826758479830144</c:v>
                </c:pt>
                <c:pt idx="1">
                  <c:v>0.010287772356950057</c:v>
                </c:pt>
                <c:pt idx="2">
                  <c:v>0.004812596428999862</c:v>
                </c:pt>
                <c:pt idx="3">
                  <c:v>0.031486232663974476</c:v>
                </c:pt>
                <c:pt idx="4">
                  <c:v>0.016863693523689997</c:v>
                </c:pt>
                <c:pt idx="5">
                  <c:v>0.03221402160983405</c:v>
                </c:pt>
                <c:pt idx="6">
                  <c:v>0.07899194642120848</c:v>
                </c:pt>
                <c:pt idx="7">
                  <c:v>0.03182186504784773</c:v>
                </c:pt>
                <c:pt idx="8">
                  <c:v>0.015354991941773491</c:v>
                </c:pt>
                <c:pt idx="10">
                  <c:v>0.0018731216895885117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0.007143644917460734</c:v>
                </c:pt>
                <c:pt idx="1">
                  <c:v>0.029401906875188205</c:v>
                </c:pt>
                <c:pt idx="4">
                  <c:v>0.12607359527604595</c:v>
                </c:pt>
                <c:pt idx="5">
                  <c:v>0.002457809121343675</c:v>
                </c:pt>
                <c:pt idx="6">
                  <c:v>0.25213010765919697</c:v>
                </c:pt>
                <c:pt idx="7">
                  <c:v>0.008552129724142214</c:v>
                </c:pt>
                <c:pt idx="8">
                  <c:v>0.39132364067278447</c:v>
                </c:pt>
                <c:pt idx="9">
                  <c:v>0.1757517287919234</c:v>
                </c:pt>
                <c:pt idx="10">
                  <c:v>0.002583863736266491</c:v>
                </c:pt>
                <c:pt idx="11">
                  <c:v>0.004253105592017428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0.009601321791568938</c:v>
                </c:pt>
                <c:pt idx="3">
                  <c:v>0.019999599923363302</c:v>
                </c:pt>
                <c:pt idx="5">
                  <c:v>0.02407417749737505</c:v>
                </c:pt>
                <c:pt idx="7">
                  <c:v>0.0012922107373036947</c:v>
                </c:pt>
                <c:pt idx="8">
                  <c:v>0.036258471793841</c:v>
                </c:pt>
                <c:pt idx="10">
                  <c:v>0.02052966984264919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0.009601321791568938</c:v>
                </c:pt>
                <c:pt idx="3">
                  <c:v>0.008431721491186019</c:v>
                </c:pt>
                <c:pt idx="5">
                  <c:v>0.0031929542536860422</c:v>
                </c:pt>
                <c:pt idx="8">
                  <c:v>0.010638531109486055</c:v>
                </c:pt>
                <c:pt idx="9">
                  <c:v>0.0006717297079942517</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0.003008003619940328</c:v>
                </c:pt>
                <c:pt idx="4">
                  <c:v>0.01074366191180548</c:v>
                </c:pt>
                <c:pt idx="6">
                  <c:v>0.043976334207715635</c:v>
                </c:pt>
                <c:pt idx="8">
                  <c:v>0.08262392705877278</c:v>
                </c:pt>
                <c:pt idx="10">
                  <c:v>0.007397128368579301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0.02657044181484169</c:v>
                </c:pt>
                <c:pt idx="5">
                  <c:v>0.04200536740929833</c:v>
                </c:pt>
                <c:pt idx="7">
                  <c:v>0.004383507116071369</c:v>
                </c:pt>
                <c:pt idx="8">
                  <c:v>0.12039944138997732</c:v>
                </c:pt>
                <c:pt idx="9">
                  <c:v>0.002023169957149423</c:v>
                </c:pt>
                <c:pt idx="10">
                  <c:v>0.12669492153768644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0.006977237646079937</c:v>
                </c:pt>
                <c:pt idx="1">
                  <c:v>0.016101629907503006</c:v>
                </c:pt>
                <c:pt idx="4">
                  <c:v>0.0540167225709272</c:v>
                </c:pt>
                <c:pt idx="5">
                  <c:v>0.11074555419724867</c:v>
                </c:pt>
                <c:pt idx="6">
                  <c:v>0.00229974492555714</c:v>
                </c:pt>
                <c:pt idx="8">
                  <c:v>0.0449915617351456</c:v>
                </c:pt>
                <c:pt idx="10">
                  <c:v>0.003298849790019277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0.007143644917460734</c:v>
                </c:pt>
                <c:pt idx="1">
                  <c:v>0.029401906875188205</c:v>
                </c:pt>
                <c:pt idx="4">
                  <c:v>0.12607359527604595</c:v>
                </c:pt>
                <c:pt idx="5">
                  <c:v>0.002457809121343675</c:v>
                </c:pt>
                <c:pt idx="6">
                  <c:v>0.25213010765919697</c:v>
                </c:pt>
                <c:pt idx="7">
                  <c:v>0.008552129724142214</c:v>
                </c:pt>
                <c:pt idx="8">
                  <c:v>0.39132364067278447</c:v>
                </c:pt>
                <c:pt idx="9">
                  <c:v>0.1757517287919234</c:v>
                </c:pt>
                <c:pt idx="10">
                  <c:v>0.002583863736266491</c:v>
                </c:pt>
                <c:pt idx="11">
                  <c:v>0.004253105592017428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0.0014587675055593718</c:v>
                </c:pt>
                <c:pt idx="8">
                  <c:v>0.026767990435235943</c:v>
                </c:pt>
                <c:pt idx="9">
                  <c:v>0.002635877148965109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0.0017317326504995634</c:v>
                </c:pt>
                <c:pt idx="1">
                  <c:v>0.0491721026051903</c:v>
                </c:pt>
                <c:pt idx="3">
                  <c:v>0.015327587220883452</c:v>
                </c:pt>
                <c:pt idx="4">
                  <c:v>0.0036267341626128333</c:v>
                </c:pt>
                <c:pt idx="5">
                  <c:v>0.4355865584572655</c:v>
                </c:pt>
                <c:pt idx="7">
                  <c:v>0.4793645137897594</c:v>
                </c:pt>
                <c:pt idx="10">
                  <c:v>0.015190771113788923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0.0017317326504995634</c:v>
                </c:pt>
                <c:pt idx="1">
                  <c:v>0.0491721026051903</c:v>
                </c:pt>
                <c:pt idx="3">
                  <c:v>0.015327587220883452</c:v>
                </c:pt>
                <c:pt idx="4">
                  <c:v>0.0036267341626128333</c:v>
                </c:pt>
                <c:pt idx="5">
                  <c:v>0.4355865584572655</c:v>
                </c:pt>
                <c:pt idx="7">
                  <c:v>0.4793645137897594</c:v>
                </c:pt>
                <c:pt idx="10">
                  <c:v>0.015190771113788923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0.004916103438794085</c:v>
                </c:pt>
                <c:pt idx="1">
                  <c:v>0.019310351879507845</c:v>
                </c:pt>
                <c:pt idx="2">
                  <c:v>0.015668853518267908</c:v>
                </c:pt>
                <c:pt idx="3">
                  <c:v>0.07156373157411233</c:v>
                </c:pt>
                <c:pt idx="4">
                  <c:v>0.04899606423148349</c:v>
                </c:pt>
                <c:pt idx="5">
                  <c:v>0.1741581226481188</c:v>
                </c:pt>
                <c:pt idx="6">
                  <c:v>0.06974954014798468</c:v>
                </c:pt>
                <c:pt idx="7">
                  <c:v>0.14760341895829018</c:v>
                </c:pt>
                <c:pt idx="8">
                  <c:v>0.2597462502277981</c:v>
                </c:pt>
                <c:pt idx="9">
                  <c:v>0.1028193811870014</c:v>
                </c:pt>
                <c:pt idx="10">
                  <c:v>0.08482160227351104</c:v>
                </c:pt>
                <c:pt idx="11">
                  <c:v>0.0006348637933758477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0.4157831972021869</c:v>
                </c:pt>
                <c:pt idx="6">
                  <c:v>0.0701017421469276</c:v>
                </c:pt>
                <c:pt idx="8">
                  <c:v>0.02196772172098512</c:v>
                </c:pt>
                <c:pt idx="9">
                  <c:v>0.4345337600404589</c:v>
                </c:pt>
                <c:pt idx="10">
                  <c:v>0.052986577548062776</c:v>
                </c:pt>
                <c:pt idx="11">
                  <c:v>0.0005478749548586796</c:v>
                </c:pt>
                <c:pt idx="12">
                  <c:v>0.0034472484479923177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0.0010546476866744295</c:v>
                </c:pt>
                <c:pt idx="7">
                  <c:v>0.009299097978199142</c:v>
                </c:pt>
                <c:pt idx="8">
                  <c:v>0.018530708758939425</c:v>
                </c:pt>
                <c:pt idx="10">
                  <c:v>0.001905953880709353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0.4157831972021869</c:v>
                </c:pt>
                <c:pt idx="6">
                  <c:v>0.0701017421469276</c:v>
                </c:pt>
                <c:pt idx="8">
                  <c:v>0.02196772172098512</c:v>
                </c:pt>
                <c:pt idx="9">
                  <c:v>0.4345337600404589</c:v>
                </c:pt>
                <c:pt idx="10">
                  <c:v>0.052986577548062776</c:v>
                </c:pt>
                <c:pt idx="11">
                  <c:v>0.0005478749548586796</c:v>
                </c:pt>
                <c:pt idx="12">
                  <c:v>0.0034472484479923177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0.004916103438794085</c:v>
                </c:pt>
                <c:pt idx="1">
                  <c:v>0.019310351879507845</c:v>
                </c:pt>
                <c:pt idx="2">
                  <c:v>0.015668853518267908</c:v>
                </c:pt>
                <c:pt idx="3">
                  <c:v>0.07156373157411233</c:v>
                </c:pt>
                <c:pt idx="4">
                  <c:v>0.04899606423148349</c:v>
                </c:pt>
                <c:pt idx="5">
                  <c:v>0.1741581226481188</c:v>
                </c:pt>
                <c:pt idx="6">
                  <c:v>0.06974954014798468</c:v>
                </c:pt>
                <c:pt idx="7">
                  <c:v>0.14760341895829018</c:v>
                </c:pt>
                <c:pt idx="8">
                  <c:v>0.2597462502277981</c:v>
                </c:pt>
                <c:pt idx="9">
                  <c:v>0.1028193811870014</c:v>
                </c:pt>
                <c:pt idx="10">
                  <c:v>0.08482160227351104</c:v>
                </c:pt>
                <c:pt idx="11">
                  <c:v>0.0006348637933758477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0.002916350653112848</c:v>
                </c:pt>
                <c:pt idx="2">
                  <c:v>0.008653908997109138</c:v>
                </c:pt>
                <c:pt idx="3">
                  <c:v>0.01280990463811551</c:v>
                </c:pt>
                <c:pt idx="4">
                  <c:v>0.009283558709014268</c:v>
                </c:pt>
                <c:pt idx="6">
                  <c:v>0.017286638141688515</c:v>
                </c:pt>
                <c:pt idx="7">
                  <c:v>0.028045653572117496</c:v>
                </c:pt>
                <c:pt idx="8">
                  <c:v>0.006981817236849312</c:v>
                </c:pt>
                <c:pt idx="9">
                  <c:v>0.01757523390085143</c:v>
                </c:pt>
                <c:pt idx="10">
                  <c:v>0.0013942907251085776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0.004774268895712905</c:v>
                </c:pt>
                <c:pt idx="4">
                  <c:v>0.005663514544752883</c:v>
                </c:pt>
                <c:pt idx="5">
                  <c:v>0.010188993754420289</c:v>
                </c:pt>
                <c:pt idx="6">
                  <c:v>0.03165940625738098</c:v>
                </c:pt>
                <c:pt idx="7">
                  <c:v>0.06183951420259233</c:v>
                </c:pt>
                <c:pt idx="8">
                  <c:v>0.012373716944806034</c:v>
                </c:pt>
                <c:pt idx="9">
                  <c:v>0.0007379596707328069</c:v>
                </c:pt>
                <c:pt idx="10">
                  <c:v>0.00706481296461923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0.0025223213252394106</c:v>
                </c:pt>
                <c:pt idx="7">
                  <c:v>0.008084425251392193</c:v>
                </c:pt>
                <c:pt idx="10">
                  <c:v>0.0019179381991376258</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0.0010428785403628555</c:v>
                </c:pt>
                <c:pt idx="1">
                  <c:v>0.0024511400836199422</c:v>
                </c:pt>
                <c:pt idx="2">
                  <c:v>0.0007219155155455369</c:v>
                </c:pt>
                <c:pt idx="3">
                  <c:v>0.013833375422023989</c:v>
                </c:pt>
                <c:pt idx="4">
                  <c:v>0.01935020252399229</c:v>
                </c:pt>
                <c:pt idx="5">
                  <c:v>0.014422430608698373</c:v>
                </c:pt>
                <c:pt idx="6">
                  <c:v>0.02946729728408955</c:v>
                </c:pt>
                <c:pt idx="7">
                  <c:v>0.06922173908363151</c:v>
                </c:pt>
                <c:pt idx="8">
                  <c:v>0.06337576857405211</c:v>
                </c:pt>
                <c:pt idx="9">
                  <c:v>0.060740408114248724</c:v>
                </c:pt>
                <c:pt idx="10">
                  <c:v>0.07147138508092817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0">
                  <c:v>0.0034076838860448225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0.003826758479830144</c:v>
                </c:pt>
                <c:pt idx="1">
                  <c:v>0.010287772356950057</c:v>
                </c:pt>
                <c:pt idx="2">
                  <c:v>0.004812596428999862</c:v>
                </c:pt>
                <c:pt idx="3">
                  <c:v>0.031486232663974476</c:v>
                </c:pt>
                <c:pt idx="4">
                  <c:v>0.016863693523689997</c:v>
                </c:pt>
                <c:pt idx="5">
                  <c:v>0.03221402160983405</c:v>
                </c:pt>
                <c:pt idx="6">
                  <c:v>0.07899194642120848</c:v>
                </c:pt>
                <c:pt idx="7">
                  <c:v>0.03182186504784773</c:v>
                </c:pt>
                <c:pt idx="8">
                  <c:v>0.015354991941773491</c:v>
                </c:pt>
                <c:pt idx="10">
                  <c:v>0.0018731216895885117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0.004916103438794085</c:v>
                </c:pt>
                <c:pt idx="1">
                  <c:v>0.019310351879507845</c:v>
                </c:pt>
                <c:pt idx="2">
                  <c:v>0.015668853518267908</c:v>
                </c:pt>
                <c:pt idx="3">
                  <c:v>0.07156373157411233</c:v>
                </c:pt>
                <c:pt idx="4">
                  <c:v>0.04899606423148349</c:v>
                </c:pt>
                <c:pt idx="5">
                  <c:v>0.1741581226481188</c:v>
                </c:pt>
                <c:pt idx="6">
                  <c:v>0.06974954014798468</c:v>
                </c:pt>
                <c:pt idx="7">
                  <c:v>0.14760341895829018</c:v>
                </c:pt>
                <c:pt idx="8">
                  <c:v>0.2597462502277981</c:v>
                </c:pt>
                <c:pt idx="9">
                  <c:v>0.1028193811870014</c:v>
                </c:pt>
                <c:pt idx="10">
                  <c:v>0.08482160227351104</c:v>
                </c:pt>
                <c:pt idx="11">
                  <c:v>0.0006348637933758477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0.0010546476866744295</c:v>
                </c:pt>
                <c:pt idx="7">
                  <c:v>0.009299097978199142</c:v>
                </c:pt>
                <c:pt idx="8">
                  <c:v>0.018530708758939425</c:v>
                </c:pt>
                <c:pt idx="10">
                  <c:v>0.001905953880709353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0.0017403361837539186</c:v>
                </c:pt>
                <c:pt idx="1">
                  <c:v>0.04915668720181369</c:v>
                </c:pt>
                <c:pt idx="3">
                  <c:v>0.015322460926377875</c:v>
                </c:pt>
                <c:pt idx="4">
                  <c:v>0.0036291236589418288</c:v>
                </c:pt>
                <c:pt idx="5">
                  <c:v>0.43551058204344495</c:v>
                </c:pt>
                <c:pt idx="7">
                  <c:v>0.4794515493481242</c:v>
                </c:pt>
                <c:pt idx="10">
                  <c:v>0.015189260637543566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0.0017403361837539186</c:v>
                </c:pt>
                <c:pt idx="1">
                  <c:v>0.04915668720181369</c:v>
                </c:pt>
                <c:pt idx="3">
                  <c:v>0.015322460926377875</c:v>
                </c:pt>
                <c:pt idx="4">
                  <c:v>0.0036291236589418288</c:v>
                </c:pt>
                <c:pt idx="5">
                  <c:v>0.43551058204344495</c:v>
                </c:pt>
                <c:pt idx="7">
                  <c:v>0.4794515493481242</c:v>
                </c:pt>
                <c:pt idx="10">
                  <c:v>0.015189260637543566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0.06734849459052232</c:v>
                </c:pt>
                <c:pt idx="6">
                  <c:v>0.4128333822640951</c:v>
                </c:pt>
                <c:pt idx="7">
                  <c:v>0.016386580516175055</c:v>
                </c:pt>
                <c:pt idx="9">
                  <c:v>0.05412728953504454</c:v>
                </c:pt>
                <c:pt idx="10">
                  <c:v>0.43748439270454476</c:v>
                </c:pt>
                <c:pt idx="11">
                  <c:v>0.011819860389618268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0.003498427346959585</c:v>
                </c:pt>
                <c:pt idx="4">
                  <c:v>0.007596884427017033</c:v>
                </c:pt>
                <c:pt idx="5">
                  <c:v>0.015698186857076857</c:v>
                </c:pt>
                <c:pt idx="6">
                  <c:v>0.01251329679149295</c:v>
                </c:pt>
                <c:pt idx="7">
                  <c:v>0.034229674846467474</c:v>
                </c:pt>
                <c:pt idx="8">
                  <c:v>0.05613274007224902</c:v>
                </c:pt>
                <c:pt idx="9">
                  <c:v>0.013659850636984161</c:v>
                </c:pt>
                <c:pt idx="10">
                  <c:v>0.010633097476208742</c:v>
                </c:pt>
                <c:pt idx="12">
                  <c:v>0.000584216887936044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0.06734849459052232</c:v>
                </c:pt>
                <c:pt idx="6">
                  <c:v>0.4128333822640951</c:v>
                </c:pt>
                <c:pt idx="7">
                  <c:v>0.016386580516175055</c:v>
                </c:pt>
                <c:pt idx="9">
                  <c:v>0.05412728953504454</c:v>
                </c:pt>
                <c:pt idx="10">
                  <c:v>0.43748439270454476</c:v>
                </c:pt>
                <c:pt idx="11">
                  <c:v>0.011819860389618268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0.004287810242930141</c:v>
                </c:pt>
                <c:pt idx="1">
                  <c:v>0.020023523609660875</c:v>
                </c:pt>
                <c:pt idx="2">
                  <c:v>0.013723429107454667</c:v>
                </c:pt>
                <c:pt idx="3">
                  <c:v>0.07129344466409372</c:v>
                </c:pt>
                <c:pt idx="4">
                  <c:v>0.04793878273161689</c:v>
                </c:pt>
                <c:pt idx="5">
                  <c:v>0.16568816572178582</c:v>
                </c:pt>
                <c:pt idx="6">
                  <c:v>0.059864438195894244</c:v>
                </c:pt>
                <c:pt idx="7">
                  <c:v>0.16391615246101154</c:v>
                </c:pt>
                <c:pt idx="8">
                  <c:v>0.2609160386574467</c:v>
                </c:pt>
                <c:pt idx="9">
                  <c:v>0.10528163732341587</c:v>
                </c:pt>
                <c:pt idx="10">
                  <c:v>0.08686249520688336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0.005904404933453938</c:v>
                </c:pt>
                <c:pt idx="2">
                  <c:v>0.010098768442806877</c:v>
                </c:pt>
                <c:pt idx="3">
                  <c:v>0.017960493740542545</c:v>
                </c:pt>
                <c:pt idx="4">
                  <c:v>0.00769389523463391</c:v>
                </c:pt>
                <c:pt idx="5">
                  <c:v>0.0009782410576546021</c:v>
                </c:pt>
                <c:pt idx="6">
                  <c:v>0.011803433356024942</c:v>
                </c:pt>
                <c:pt idx="7">
                  <c:v>0.02469713118212448</c:v>
                </c:pt>
                <c:pt idx="8">
                  <c:v>0.004647653401319591</c:v>
                </c:pt>
                <c:pt idx="9">
                  <c:v>0.022333927059972964</c:v>
                </c:pt>
                <c:pt idx="10">
                  <c:v>0.002773256591309406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0.006309779432539336</c:v>
                </c:pt>
                <c:pt idx="4">
                  <c:v>0.006490863744179826</c:v>
                </c:pt>
                <c:pt idx="5">
                  <c:v>0.025547295908863697</c:v>
                </c:pt>
                <c:pt idx="6">
                  <c:v>0.007360366784580957</c:v>
                </c:pt>
                <c:pt idx="7">
                  <c:v>0.0700881508027568</c:v>
                </c:pt>
                <c:pt idx="8">
                  <c:v>0.01026784235922271</c:v>
                </c:pt>
                <c:pt idx="10">
                  <c:v>0.007600592715933702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0.002476399280447082</c:v>
                </c:pt>
                <c:pt idx="7">
                  <c:v>0.009166887961390938</c:v>
                </c:pt>
                <c:pt idx="10">
                  <c:v>0.002038648541476532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0.0008989003417333752</c:v>
                </c:pt>
                <c:pt idx="2">
                  <c:v>0.0005895053500023858</c:v>
                </c:pt>
                <c:pt idx="3">
                  <c:v>0.01977252662968264</c:v>
                </c:pt>
                <c:pt idx="4">
                  <c:v>0.011363943025100654</c:v>
                </c:pt>
                <c:pt idx="5">
                  <c:v>0.012170874835746016</c:v>
                </c:pt>
                <c:pt idx="6">
                  <c:v>0.034525181260524195</c:v>
                </c:pt>
                <c:pt idx="7">
                  <c:v>0.05952409559290332</c:v>
                </c:pt>
                <c:pt idx="8">
                  <c:v>0.09585706892384101</c:v>
                </c:pt>
                <c:pt idx="9">
                  <c:v>0.06779450331846544</c:v>
                </c:pt>
                <c:pt idx="10">
                  <c:v>0.05705039132797007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0">
                  <c:v>0.005337766654884912</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0.0033305344230185403</c:v>
                </c:pt>
                <c:pt idx="1">
                  <c:v>0.007229392635980974</c:v>
                </c:pt>
                <c:pt idx="2">
                  <c:v>0.002870624166854882</c:v>
                </c:pt>
                <c:pt idx="3">
                  <c:v>0.028013649721785164</c:v>
                </c:pt>
                <c:pt idx="4">
                  <c:v>0.014082028412530045</c:v>
                </c:pt>
                <c:pt idx="5">
                  <c:v>0.0310530638820168</c:v>
                </c:pt>
                <c:pt idx="6">
                  <c:v>0.0797606065490247</c:v>
                </c:pt>
                <c:pt idx="7">
                  <c:v>0.03539029025389191</c:v>
                </c:pt>
                <c:pt idx="8">
                  <c:v>0.015801750260249266</c:v>
                </c:pt>
                <c:pt idx="10">
                  <c:v>0.002580369193329939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0.004287810242930141</c:v>
                </c:pt>
                <c:pt idx="1">
                  <c:v>0.020023523609660875</c:v>
                </c:pt>
                <c:pt idx="2">
                  <c:v>0.013723429107454667</c:v>
                </c:pt>
                <c:pt idx="3">
                  <c:v>0.07129344466409372</c:v>
                </c:pt>
                <c:pt idx="4">
                  <c:v>0.04793878273161689</c:v>
                </c:pt>
                <c:pt idx="5">
                  <c:v>0.16568816572178582</c:v>
                </c:pt>
                <c:pt idx="6">
                  <c:v>0.059864438195894244</c:v>
                </c:pt>
                <c:pt idx="7">
                  <c:v>0.16391615246101154</c:v>
                </c:pt>
                <c:pt idx="8">
                  <c:v>0.2609160386574467</c:v>
                </c:pt>
                <c:pt idx="9">
                  <c:v>0.10528163732341587</c:v>
                </c:pt>
                <c:pt idx="10">
                  <c:v>0.08686249520688336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0.0009209156440494895</c:v>
                </c:pt>
                <c:pt idx="7">
                  <c:v>0.00682191800774935</c:v>
                </c:pt>
                <c:pt idx="8">
                  <c:v>0.017507708600645374</c:v>
                </c:pt>
                <c:pt idx="9">
                  <c:v>0.0027242460667059785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0.0017403361837539186</c:v>
                </c:pt>
                <c:pt idx="1">
                  <c:v>0.04915668720181369</c:v>
                </c:pt>
                <c:pt idx="3">
                  <c:v>0.015322460926377875</c:v>
                </c:pt>
                <c:pt idx="4">
                  <c:v>0.0036291236589418288</c:v>
                </c:pt>
                <c:pt idx="5">
                  <c:v>0.43551058204344495</c:v>
                </c:pt>
                <c:pt idx="7">
                  <c:v>0.4794515493481242</c:v>
                </c:pt>
                <c:pt idx="10">
                  <c:v>0.015189260637543566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0.007305844547647415</c:v>
                </c:pt>
                <c:pt idx="4">
                  <c:v>0.006390332454770294</c:v>
                </c:pt>
                <c:pt idx="5">
                  <c:v>0.013130733003298789</c:v>
                </c:pt>
                <c:pt idx="6">
                  <c:v>0.00830189163589587</c:v>
                </c:pt>
                <c:pt idx="7">
                  <c:v>0.030519919508629628</c:v>
                </c:pt>
                <c:pt idx="8">
                  <c:v>0.05370866222512487</c:v>
                </c:pt>
                <c:pt idx="9">
                  <c:v>0.01299211095950322</c:v>
                </c:pt>
                <c:pt idx="10">
                  <c:v>0.015792101383635387</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0.4346241200463286</c:v>
                </c:pt>
                <c:pt idx="6">
                  <c:v>0.06130635469218953</c:v>
                </c:pt>
                <c:pt idx="7">
                  <c:v>0.025558696901447086</c:v>
                </c:pt>
                <c:pt idx="9">
                  <c:v>0.004820224078680782</c:v>
                </c:pt>
                <c:pt idx="10">
                  <c:v>0.473690604281354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0.4346241200463286</c:v>
                </c:pt>
                <c:pt idx="6">
                  <c:v>0.06130635469218953</c:v>
                </c:pt>
                <c:pt idx="7">
                  <c:v>0.025558696901447086</c:v>
                </c:pt>
                <c:pt idx="9">
                  <c:v>0.004820224078680782</c:v>
                </c:pt>
                <c:pt idx="10">
                  <c:v>0.473690604281354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0.007143644917460734</c:v>
                </c:pt>
                <c:pt idx="1">
                  <c:v>0.029401906875188205</c:v>
                </c:pt>
                <c:pt idx="4">
                  <c:v>0.12607359527604595</c:v>
                </c:pt>
                <c:pt idx="5">
                  <c:v>0.002457809121343675</c:v>
                </c:pt>
                <c:pt idx="6">
                  <c:v>0.25213010765919697</c:v>
                </c:pt>
                <c:pt idx="7">
                  <c:v>0.008552129724142214</c:v>
                </c:pt>
                <c:pt idx="8">
                  <c:v>0.39132364067278447</c:v>
                </c:pt>
                <c:pt idx="9">
                  <c:v>0.1757517287919234</c:v>
                </c:pt>
                <c:pt idx="10">
                  <c:v>0.002583863736266491</c:v>
                </c:pt>
                <c:pt idx="11">
                  <c:v>0.004253105592017428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0.009601321791568938</c:v>
                </c:pt>
                <c:pt idx="3">
                  <c:v>0.019999599923363302</c:v>
                </c:pt>
                <c:pt idx="5">
                  <c:v>0.02407417749737505</c:v>
                </c:pt>
                <c:pt idx="7">
                  <c:v>0.0012922107373036947</c:v>
                </c:pt>
                <c:pt idx="8">
                  <c:v>0.036258471793841</c:v>
                </c:pt>
                <c:pt idx="10">
                  <c:v>0.02052966984264919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0.003008003619940328</c:v>
                </c:pt>
                <c:pt idx="4">
                  <c:v>0.01074366191180548</c:v>
                </c:pt>
                <c:pt idx="6">
                  <c:v>0.043976334207715635</c:v>
                </c:pt>
                <c:pt idx="8">
                  <c:v>0.08262392705877278</c:v>
                </c:pt>
                <c:pt idx="10">
                  <c:v>0.007397128368579301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0.005043553068305772</c:v>
                </c:pt>
                <c:pt idx="7">
                  <c:v>0.011625394479847445</c:v>
                </c:pt>
                <c:pt idx="10">
                  <c:v>0.003276344760470041</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0.02657044181484169</c:v>
                </c:pt>
                <c:pt idx="5">
                  <c:v>0.04200536740929833</c:v>
                </c:pt>
                <c:pt idx="7">
                  <c:v>0.004383507116071369</c:v>
                </c:pt>
                <c:pt idx="8">
                  <c:v>0.12039944138997732</c:v>
                </c:pt>
                <c:pt idx="9">
                  <c:v>0.002023169957149423</c:v>
                </c:pt>
                <c:pt idx="10">
                  <c:v>0.12669492153768644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0">
                  <c:v>0.004175148721647336</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0.006977237646079937</c:v>
                </c:pt>
                <c:pt idx="1">
                  <c:v>0.016101629907503006</c:v>
                </c:pt>
                <c:pt idx="4">
                  <c:v>0.0540167225709272</c:v>
                </c:pt>
                <c:pt idx="5">
                  <c:v>0.11074555419724867</c:v>
                </c:pt>
                <c:pt idx="6">
                  <c:v>0.00229974492555714</c:v>
                </c:pt>
                <c:pt idx="8">
                  <c:v>0.0449915617351456</c:v>
                </c:pt>
                <c:pt idx="10">
                  <c:v>0.003298849790019277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0.007143644917460734</c:v>
                </c:pt>
                <c:pt idx="1">
                  <c:v>0.029401906875188205</c:v>
                </c:pt>
                <c:pt idx="4">
                  <c:v>0.12607359527604595</c:v>
                </c:pt>
                <c:pt idx="5">
                  <c:v>0.002457809121343675</c:v>
                </c:pt>
                <c:pt idx="6">
                  <c:v>0.25213010765919697</c:v>
                </c:pt>
                <c:pt idx="7">
                  <c:v>0.008552129724142214</c:v>
                </c:pt>
                <c:pt idx="8">
                  <c:v>0.39132364067278447</c:v>
                </c:pt>
                <c:pt idx="9">
                  <c:v>0.1757517287919234</c:v>
                </c:pt>
                <c:pt idx="10">
                  <c:v>0.002583863736266491</c:v>
                </c:pt>
                <c:pt idx="11">
                  <c:v>0.004253105592017428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0.0014587675055593718</c:v>
                </c:pt>
                <c:pt idx="8">
                  <c:v>0.026767990435235943</c:v>
                </c:pt>
                <c:pt idx="9">
                  <c:v>0.002635877148965109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0.0005208356123221511</c:v>
                </c:pt>
                <c:pt idx="3">
                  <c:v>0.014731836042016418</c:v>
                </c:pt>
                <c:pt idx="5">
                  <c:v>0.0298699068419999</c:v>
                </c:pt>
                <c:pt idx="7">
                  <c:v>0.08028224825981181</c:v>
                </c:pt>
                <c:pt idx="8">
                  <c:v>0.0016705183290672196</c:v>
                </c:pt>
                <c:pt idx="10">
                  <c:v>0.015195282104024077</c:v>
                </c:pt>
                <c:pt idx="11">
                  <c:v>0.00420468010431593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0.0017317326504995634</c:v>
                </c:pt>
                <c:pt idx="1">
                  <c:v>0.0491721026051903</c:v>
                </c:pt>
                <c:pt idx="3">
                  <c:v>0.015327587220883452</c:v>
                </c:pt>
                <c:pt idx="4">
                  <c:v>0.0036267341626128333</c:v>
                </c:pt>
                <c:pt idx="5">
                  <c:v>0.4355865584572655</c:v>
                </c:pt>
                <c:pt idx="7">
                  <c:v>0.4793645137897594</c:v>
                </c:pt>
                <c:pt idx="10">
                  <c:v>0.015190771113788923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0.016425597825452717</c:v>
                </c:pt>
                <c:pt idx="1">
                  <c:v>0.07210901912757897</c:v>
                </c:pt>
                <c:pt idx="3">
                  <c:v>0.1240222020766048</c:v>
                </c:pt>
                <c:pt idx="4">
                  <c:v>0.0005030329775539284</c:v>
                </c:pt>
                <c:pt idx="5">
                  <c:v>0.22171959768659777</c:v>
                </c:pt>
                <c:pt idx="6">
                  <c:v>0.0029994597498183262</c:v>
                </c:pt>
                <c:pt idx="7">
                  <c:v>0.005504021068696178</c:v>
                </c:pt>
                <c:pt idx="8">
                  <c:v>0.3835853667277231</c:v>
                </c:pt>
                <c:pt idx="9">
                  <c:v>0.1676279076509062</c:v>
                </c:pt>
                <c:pt idx="10">
                  <c:v>0.001605412846358737</c:v>
                </c:pt>
                <c:pt idx="11">
                  <c:v>0.003829208304837505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0.0017317326504995634</c:v>
                </c:pt>
                <c:pt idx="1">
                  <c:v>0.0491721026051903</c:v>
                </c:pt>
                <c:pt idx="3">
                  <c:v>0.015327587220883452</c:v>
                </c:pt>
                <c:pt idx="4">
                  <c:v>0.0036267341626128333</c:v>
                </c:pt>
                <c:pt idx="5">
                  <c:v>0.4355865584572655</c:v>
                </c:pt>
                <c:pt idx="7">
                  <c:v>0.4793645137897594</c:v>
                </c:pt>
                <c:pt idx="10">
                  <c:v>0.015190771113788923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0.007232391085099796</c:v>
                </c:pt>
                <c:pt idx="1">
                  <c:v>0.030029374209639588</c:v>
                </c:pt>
                <c:pt idx="2">
                  <c:v>0.013260072235208326</c:v>
                </c:pt>
                <c:pt idx="3">
                  <c:v>0.07556227083183127</c:v>
                </c:pt>
                <c:pt idx="4">
                  <c:v>0.04153792010324604</c:v>
                </c:pt>
                <c:pt idx="5">
                  <c:v>0.1831223576647234</c:v>
                </c:pt>
                <c:pt idx="6">
                  <c:v>0.06154028409509541</c:v>
                </c:pt>
                <c:pt idx="7">
                  <c:v>0.12529305571168425</c:v>
                </c:pt>
                <c:pt idx="8">
                  <c:v>0.2679416452737607</c:v>
                </c:pt>
                <c:pt idx="9">
                  <c:v>0.11952001296739617</c:v>
                </c:pt>
                <c:pt idx="10">
                  <c:v>0.07383488507536884</c:v>
                </c:pt>
                <c:pt idx="11">
                  <c:v>0.0009792467400741285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0.0017403361837539186</c:v>
                </c:pt>
                <c:pt idx="1">
                  <c:v>0.04915668720181369</c:v>
                </c:pt>
                <c:pt idx="3">
                  <c:v>0.015322460926377875</c:v>
                </c:pt>
                <c:pt idx="4">
                  <c:v>0.0036291236589418288</c:v>
                </c:pt>
                <c:pt idx="5">
                  <c:v>0.43551058204344495</c:v>
                </c:pt>
                <c:pt idx="7">
                  <c:v>0.4794515493481242</c:v>
                </c:pt>
                <c:pt idx="10">
                  <c:v>0.015189260637543566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0.06734849459052232</c:v>
                </c:pt>
                <c:pt idx="6">
                  <c:v>0.4128333822640951</c:v>
                </c:pt>
                <c:pt idx="7">
                  <c:v>0.016386580516175055</c:v>
                </c:pt>
                <c:pt idx="9">
                  <c:v>0.05412728953504454</c:v>
                </c:pt>
                <c:pt idx="10">
                  <c:v>0.43748439270454476</c:v>
                </c:pt>
                <c:pt idx="11">
                  <c:v>0.011819860389618268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0.06734849459052232</c:v>
                </c:pt>
                <c:pt idx="6">
                  <c:v>0.4128333822640951</c:v>
                </c:pt>
                <c:pt idx="7">
                  <c:v>0.016386580516175055</c:v>
                </c:pt>
                <c:pt idx="9">
                  <c:v>0.05412728953504454</c:v>
                </c:pt>
                <c:pt idx="10">
                  <c:v>0.43748439270454476</c:v>
                </c:pt>
                <c:pt idx="11">
                  <c:v>0.011819860389618268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0.004081000088249015</c:v>
                </c:pt>
                <c:pt idx="1">
                  <c:v>0.01905774672580669</c:v>
                </c:pt>
                <c:pt idx="2">
                  <c:v>0.013061519103123722</c:v>
                </c:pt>
                <c:pt idx="3">
                  <c:v>0.06785481107646187</c:v>
                </c:pt>
                <c:pt idx="4">
                  <c:v>0.04562659387291042</c:v>
                </c:pt>
                <c:pt idx="5">
                  <c:v>0.17594240996402155</c:v>
                </c:pt>
                <c:pt idx="6">
                  <c:v>0.059953586010787034</c:v>
                </c:pt>
                <c:pt idx="7">
                  <c:v>0.1562994505355691</c:v>
                </c:pt>
                <c:pt idx="8">
                  <c:v>0.25184260675323467</c:v>
                </c:pt>
                <c:pt idx="9">
                  <c:v>0.1201097364108205</c:v>
                </c:pt>
                <c:pt idx="10">
                  <c:v>0.08545390975779407</c:v>
                </c:pt>
                <c:pt idx="12">
                  <c:v>0.0005863965622843611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0.004287810242930141</c:v>
                </c:pt>
                <c:pt idx="1">
                  <c:v>0.020023523609660875</c:v>
                </c:pt>
                <c:pt idx="2">
                  <c:v>0.013723429107454667</c:v>
                </c:pt>
                <c:pt idx="3">
                  <c:v>0.07129344466409372</c:v>
                </c:pt>
                <c:pt idx="4">
                  <c:v>0.04793878273161689</c:v>
                </c:pt>
                <c:pt idx="5">
                  <c:v>0.16568816572178582</c:v>
                </c:pt>
                <c:pt idx="6">
                  <c:v>0.059864438195894244</c:v>
                </c:pt>
                <c:pt idx="7">
                  <c:v>0.16391615246101154</c:v>
                </c:pt>
                <c:pt idx="8">
                  <c:v>0.2609160386574467</c:v>
                </c:pt>
                <c:pt idx="9">
                  <c:v>0.10528163732341587</c:v>
                </c:pt>
                <c:pt idx="10">
                  <c:v>0.08686249520688336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0.005904404933453938</c:v>
                </c:pt>
                <c:pt idx="2">
                  <c:v>0.010098768442806877</c:v>
                </c:pt>
                <c:pt idx="3">
                  <c:v>0.017960493740542545</c:v>
                </c:pt>
                <c:pt idx="4">
                  <c:v>0.00769389523463391</c:v>
                </c:pt>
                <c:pt idx="5">
                  <c:v>0.0009782410576546021</c:v>
                </c:pt>
                <c:pt idx="6">
                  <c:v>0.011803433356024942</c:v>
                </c:pt>
                <c:pt idx="7">
                  <c:v>0.02469713118212448</c:v>
                </c:pt>
                <c:pt idx="8">
                  <c:v>0.004647653401319591</c:v>
                </c:pt>
                <c:pt idx="9">
                  <c:v>0.022333927059972964</c:v>
                </c:pt>
                <c:pt idx="10">
                  <c:v>0.002773256591309406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8"/>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10/09/2025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9/10/2025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9/10/2025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9/10/2025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9/10/2025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9/10/2025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9/10/2025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9/10/2025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9/10/2025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 Id="rId17" Type="http://schemas.openxmlformats.org/officeDocument/2006/relationships/chart" Target="../charts/chart12.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 Id="rId9" Type="http://schemas.openxmlformats.org/officeDocument/2006/relationships/chart" Target="../charts/chart112.xml"/><Relationship Id="rId10" Type="http://schemas.openxmlformats.org/officeDocument/2006/relationships/chart" Target="../charts/chart113.xml"/><Relationship Id="rId11" Type="http://schemas.openxmlformats.org/officeDocument/2006/relationships/chart" Target="../charts/chart114.xml"/><Relationship Id="rId12" Type="http://schemas.openxmlformats.org/officeDocument/2006/relationships/chart" Target="../charts/chart115.xml"/><Relationship Id="rId13" Type="http://schemas.openxmlformats.org/officeDocument/2006/relationships/chart" Target="../charts/chart116.xml"/><Relationship Id="rId14" Type="http://schemas.openxmlformats.org/officeDocument/2006/relationships/chart" Target="../charts/chart117.xml"/><Relationship Id="rId15" Type="http://schemas.openxmlformats.org/officeDocument/2006/relationships/chart" Target="../charts/chart118.xml"/><Relationship Id="rId16" Type="http://schemas.openxmlformats.org/officeDocument/2006/relationships/chart" Target="../charts/chart119.xml"/><Relationship Id="rId17" Type="http://schemas.openxmlformats.org/officeDocument/2006/relationships/chart" Target="../charts/chart120.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 Id="rId9" Type="http://schemas.openxmlformats.org/officeDocument/2006/relationships/chart" Target="../charts/chart124.xml"/><Relationship Id="rId10" Type="http://schemas.openxmlformats.org/officeDocument/2006/relationships/chart" Target="../charts/chart125.xml"/><Relationship Id="rId11" Type="http://schemas.openxmlformats.org/officeDocument/2006/relationships/chart" Target="../charts/chart126.xml"/><Relationship Id="rId12" Type="http://schemas.openxmlformats.org/officeDocument/2006/relationships/chart" Target="../charts/chart127.xml"/><Relationship Id="rId13" Type="http://schemas.openxmlformats.org/officeDocument/2006/relationships/chart" Target="../charts/chart128.xml"/><Relationship Id="rId14" Type="http://schemas.openxmlformats.org/officeDocument/2006/relationships/chart" Target="../charts/chart129.xml"/><Relationship Id="rId15" Type="http://schemas.openxmlformats.org/officeDocument/2006/relationships/chart" Target="../charts/chart130.xml"/><Relationship Id="rId16" Type="http://schemas.openxmlformats.org/officeDocument/2006/relationships/chart" Target="../charts/chart131.xml"/><Relationship Id="rId17" Type="http://schemas.openxmlformats.org/officeDocument/2006/relationships/chart" Target="../charts/chart132.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 Id="rId17" Type="http://schemas.openxmlformats.org/officeDocument/2006/relationships/chart" Target="../charts/chart144.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 Id="rId9" Type="http://schemas.openxmlformats.org/officeDocument/2006/relationships/chart" Target="../charts/chart148.xml"/><Relationship Id="rId10" Type="http://schemas.openxmlformats.org/officeDocument/2006/relationships/chart" Target="../charts/chart149.xml"/><Relationship Id="rId11" Type="http://schemas.openxmlformats.org/officeDocument/2006/relationships/chart" Target="../charts/chart150.xml"/><Relationship Id="rId12" Type="http://schemas.openxmlformats.org/officeDocument/2006/relationships/chart" Target="../charts/chart151.xml"/><Relationship Id="rId13" Type="http://schemas.openxmlformats.org/officeDocument/2006/relationships/chart" Target="../charts/chart152.xml"/><Relationship Id="rId14" Type="http://schemas.openxmlformats.org/officeDocument/2006/relationships/chart" Target="../charts/chart153.xml"/><Relationship Id="rId15" Type="http://schemas.openxmlformats.org/officeDocument/2006/relationships/chart" Target="../charts/chart154.xml"/><Relationship Id="rId16" Type="http://schemas.openxmlformats.org/officeDocument/2006/relationships/chart" Target="../charts/chart155.xml"/><Relationship Id="rId17" Type="http://schemas.openxmlformats.org/officeDocument/2006/relationships/chart" Target="../charts/chart156.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 Id="rId9" Type="http://schemas.openxmlformats.org/officeDocument/2006/relationships/chart" Target="../charts/chart160.xml"/><Relationship Id="rId10" Type="http://schemas.openxmlformats.org/officeDocument/2006/relationships/chart" Target="../charts/chart161.xml"/><Relationship Id="rId11" Type="http://schemas.openxmlformats.org/officeDocument/2006/relationships/chart" Target="../charts/chart162.xml"/><Relationship Id="rId12" Type="http://schemas.openxmlformats.org/officeDocument/2006/relationships/chart" Target="../charts/chart163.xml"/><Relationship Id="rId13" Type="http://schemas.openxmlformats.org/officeDocument/2006/relationships/chart" Target="../charts/chart164.xml"/><Relationship Id="rId14" Type="http://schemas.openxmlformats.org/officeDocument/2006/relationships/chart" Target="../charts/chart165.xml"/><Relationship Id="rId15" Type="http://schemas.openxmlformats.org/officeDocument/2006/relationships/chart" Target="../charts/chart166.xml"/><Relationship Id="rId16" Type="http://schemas.openxmlformats.org/officeDocument/2006/relationships/chart" Target="../charts/chart167.xml"/><Relationship Id="rId17" Type="http://schemas.openxmlformats.org/officeDocument/2006/relationships/chart" Target="../charts/chart168.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 Id="rId9" Type="http://schemas.openxmlformats.org/officeDocument/2006/relationships/chart" Target="../charts/chart172.xml"/><Relationship Id="rId10" Type="http://schemas.openxmlformats.org/officeDocument/2006/relationships/chart" Target="../charts/chart173.xml"/><Relationship Id="rId11" Type="http://schemas.openxmlformats.org/officeDocument/2006/relationships/chart" Target="../charts/chart174.xml"/><Relationship Id="rId12" Type="http://schemas.openxmlformats.org/officeDocument/2006/relationships/chart" Target="../charts/chart175.xml"/><Relationship Id="rId13" Type="http://schemas.openxmlformats.org/officeDocument/2006/relationships/chart" Target="../charts/chart176.xml"/><Relationship Id="rId14" Type="http://schemas.openxmlformats.org/officeDocument/2006/relationships/chart" Target="../charts/chart177.xml"/><Relationship Id="rId15" Type="http://schemas.openxmlformats.org/officeDocument/2006/relationships/chart" Target="../charts/chart178.xml"/><Relationship Id="rId16" Type="http://schemas.openxmlformats.org/officeDocument/2006/relationships/chart" Target="../charts/chart179.xml"/><Relationship Id="rId17" Type="http://schemas.openxmlformats.org/officeDocument/2006/relationships/chart" Target="../charts/chart180.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 Id="rId9" Type="http://schemas.openxmlformats.org/officeDocument/2006/relationships/chart" Target="../charts/chart184.xml"/><Relationship Id="rId10" Type="http://schemas.openxmlformats.org/officeDocument/2006/relationships/chart" Target="../charts/chart185.xml"/><Relationship Id="rId11" Type="http://schemas.openxmlformats.org/officeDocument/2006/relationships/chart" Target="../charts/chart186.xml"/><Relationship Id="rId12" Type="http://schemas.openxmlformats.org/officeDocument/2006/relationships/chart" Target="../charts/chart187.xml"/><Relationship Id="rId13" Type="http://schemas.openxmlformats.org/officeDocument/2006/relationships/chart" Target="../charts/chart188.xml"/><Relationship Id="rId14" Type="http://schemas.openxmlformats.org/officeDocument/2006/relationships/chart" Target="../charts/chart189.xml"/><Relationship Id="rId15" Type="http://schemas.openxmlformats.org/officeDocument/2006/relationships/chart" Target="../charts/chart190.xml"/><Relationship Id="rId16" Type="http://schemas.openxmlformats.org/officeDocument/2006/relationships/chart" Target="../charts/chart191.xml"/><Relationship Id="rId17" Type="http://schemas.openxmlformats.org/officeDocument/2006/relationships/chart" Target="../charts/chart192.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 Id="rId9" Type="http://schemas.openxmlformats.org/officeDocument/2006/relationships/chart" Target="../charts/chart196.xml"/><Relationship Id="rId10" Type="http://schemas.openxmlformats.org/officeDocument/2006/relationships/chart" Target="../charts/chart197.xml"/><Relationship Id="rId11" Type="http://schemas.openxmlformats.org/officeDocument/2006/relationships/chart" Target="../charts/chart198.xml"/><Relationship Id="rId12" Type="http://schemas.openxmlformats.org/officeDocument/2006/relationships/chart" Target="../charts/chart199.xml"/><Relationship Id="rId13" Type="http://schemas.openxmlformats.org/officeDocument/2006/relationships/chart" Target="../charts/chart200.xml"/><Relationship Id="rId14" Type="http://schemas.openxmlformats.org/officeDocument/2006/relationships/chart" Target="../charts/chart201.xml"/><Relationship Id="rId15" Type="http://schemas.openxmlformats.org/officeDocument/2006/relationships/chart" Target="../charts/chart202.xml"/><Relationship Id="rId16" Type="http://schemas.openxmlformats.org/officeDocument/2006/relationships/chart" Target="../charts/chart203.xml"/><Relationship Id="rId17" Type="http://schemas.openxmlformats.org/officeDocument/2006/relationships/chart" Target="../charts/chart204.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 Id="rId7" Type="http://schemas.openxmlformats.org/officeDocument/2006/relationships/chart" Target="../charts/chart206.xml"/><Relationship Id="rId8" Type="http://schemas.openxmlformats.org/officeDocument/2006/relationships/chart" Target="../charts/chart207.xml"/><Relationship Id="rId9" Type="http://schemas.openxmlformats.org/officeDocument/2006/relationships/chart" Target="../charts/chart208.xml"/><Relationship Id="rId10" Type="http://schemas.openxmlformats.org/officeDocument/2006/relationships/chart" Target="../charts/chart209.xml"/><Relationship Id="rId11" Type="http://schemas.openxmlformats.org/officeDocument/2006/relationships/chart" Target="../charts/chart210.xml"/><Relationship Id="rId12" Type="http://schemas.openxmlformats.org/officeDocument/2006/relationships/chart" Target="../charts/chart211.xml"/><Relationship Id="rId13" Type="http://schemas.openxmlformats.org/officeDocument/2006/relationships/chart" Target="../charts/chart212.xml"/><Relationship Id="rId14" Type="http://schemas.openxmlformats.org/officeDocument/2006/relationships/chart" Target="../charts/chart213.xml"/><Relationship Id="rId15" Type="http://schemas.openxmlformats.org/officeDocument/2006/relationships/chart" Target="../charts/chart214.xml"/><Relationship Id="rId16" Type="http://schemas.openxmlformats.org/officeDocument/2006/relationships/chart" Target="../charts/chart215.xml"/><Relationship Id="rId17" Type="http://schemas.openxmlformats.org/officeDocument/2006/relationships/chart" Target="../charts/chart216.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 Id="rId7" Type="http://schemas.openxmlformats.org/officeDocument/2006/relationships/chart" Target="../charts/chart218.xml"/><Relationship Id="rId8" Type="http://schemas.openxmlformats.org/officeDocument/2006/relationships/chart" Target="../charts/chart219.xml"/><Relationship Id="rId9" Type="http://schemas.openxmlformats.org/officeDocument/2006/relationships/chart" Target="../charts/chart220.xml"/><Relationship Id="rId10" Type="http://schemas.openxmlformats.org/officeDocument/2006/relationships/chart" Target="../charts/chart221.xml"/><Relationship Id="rId11" Type="http://schemas.openxmlformats.org/officeDocument/2006/relationships/chart" Target="../charts/chart222.xml"/><Relationship Id="rId12" Type="http://schemas.openxmlformats.org/officeDocument/2006/relationships/chart" Target="../charts/chart223.xml"/><Relationship Id="rId13" Type="http://schemas.openxmlformats.org/officeDocument/2006/relationships/chart" Target="../charts/chart224.xml"/><Relationship Id="rId14" Type="http://schemas.openxmlformats.org/officeDocument/2006/relationships/chart" Target="../charts/chart225.xml"/><Relationship Id="rId15" Type="http://schemas.openxmlformats.org/officeDocument/2006/relationships/chart" Target="../charts/chart226.xml"/><Relationship Id="rId16" Type="http://schemas.openxmlformats.org/officeDocument/2006/relationships/chart" Target="../charts/chart227.xml"/><Relationship Id="rId17" Type="http://schemas.openxmlformats.org/officeDocument/2006/relationships/chart" Target="../charts/chart228.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 Id="rId7" Type="http://schemas.openxmlformats.org/officeDocument/2006/relationships/chart" Target="../charts/chart14.xml"/><Relationship Id="rId8" Type="http://schemas.openxmlformats.org/officeDocument/2006/relationships/chart" Target="../charts/chart15.xml"/><Relationship Id="rId9" Type="http://schemas.openxmlformats.org/officeDocument/2006/relationships/chart" Target="../charts/chart16.xml"/><Relationship Id="rId10" Type="http://schemas.openxmlformats.org/officeDocument/2006/relationships/chart" Target="../charts/chart17.xml"/><Relationship Id="rId11" Type="http://schemas.openxmlformats.org/officeDocument/2006/relationships/chart" Target="../charts/chart18.xml"/><Relationship Id="rId12" Type="http://schemas.openxmlformats.org/officeDocument/2006/relationships/chart" Target="../charts/chart19.xml"/><Relationship Id="rId13" Type="http://schemas.openxmlformats.org/officeDocument/2006/relationships/chart" Target="../charts/chart20.xml"/><Relationship Id="rId14" Type="http://schemas.openxmlformats.org/officeDocument/2006/relationships/chart" Target="../charts/chart21.xml"/><Relationship Id="rId15" Type="http://schemas.openxmlformats.org/officeDocument/2006/relationships/chart" Target="../charts/chart22.xml"/><Relationship Id="rId16" Type="http://schemas.openxmlformats.org/officeDocument/2006/relationships/chart" Target="../charts/chart23.xml"/><Relationship Id="rId17" Type="http://schemas.openxmlformats.org/officeDocument/2006/relationships/chart" Target="../charts/chart24.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 Id="rId7" Type="http://schemas.openxmlformats.org/officeDocument/2006/relationships/chart" Target="../charts/chart230.xml"/><Relationship Id="rId8" Type="http://schemas.openxmlformats.org/officeDocument/2006/relationships/chart" Target="../charts/chart231.xml"/><Relationship Id="rId9" Type="http://schemas.openxmlformats.org/officeDocument/2006/relationships/chart" Target="../charts/chart232.xml"/><Relationship Id="rId10" Type="http://schemas.openxmlformats.org/officeDocument/2006/relationships/chart" Target="../charts/chart233.xml"/><Relationship Id="rId11" Type="http://schemas.openxmlformats.org/officeDocument/2006/relationships/chart" Target="../charts/chart234.xml"/><Relationship Id="rId12" Type="http://schemas.openxmlformats.org/officeDocument/2006/relationships/chart" Target="../charts/chart235.xml"/><Relationship Id="rId13" Type="http://schemas.openxmlformats.org/officeDocument/2006/relationships/chart" Target="../charts/chart236.xml"/><Relationship Id="rId14" Type="http://schemas.openxmlformats.org/officeDocument/2006/relationships/chart" Target="../charts/chart237.xml"/><Relationship Id="rId15" Type="http://schemas.openxmlformats.org/officeDocument/2006/relationships/chart" Target="../charts/chart238.xml"/><Relationship Id="rId16" Type="http://schemas.openxmlformats.org/officeDocument/2006/relationships/chart" Target="../charts/chart239.xml"/><Relationship Id="rId17" Type="http://schemas.openxmlformats.org/officeDocument/2006/relationships/chart" Target="../charts/chart24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 Id="rId7" Type="http://schemas.openxmlformats.org/officeDocument/2006/relationships/chart" Target="../charts/chart242.xml"/><Relationship Id="rId8" Type="http://schemas.openxmlformats.org/officeDocument/2006/relationships/chart" Target="../charts/chart243.xml"/><Relationship Id="rId9" Type="http://schemas.openxmlformats.org/officeDocument/2006/relationships/chart" Target="../charts/chart244.xml"/><Relationship Id="rId10" Type="http://schemas.openxmlformats.org/officeDocument/2006/relationships/chart" Target="../charts/chart245.xml"/><Relationship Id="rId11" Type="http://schemas.openxmlformats.org/officeDocument/2006/relationships/chart" Target="../charts/chart246.xml"/><Relationship Id="rId12" Type="http://schemas.openxmlformats.org/officeDocument/2006/relationships/chart" Target="../charts/chart247.xml"/><Relationship Id="rId13" Type="http://schemas.openxmlformats.org/officeDocument/2006/relationships/chart" Target="../charts/chart248.xml"/><Relationship Id="rId14" Type="http://schemas.openxmlformats.org/officeDocument/2006/relationships/chart" Target="../charts/chart249.xml"/><Relationship Id="rId15" Type="http://schemas.openxmlformats.org/officeDocument/2006/relationships/chart" Target="../charts/chart250.xml"/><Relationship Id="rId16" Type="http://schemas.openxmlformats.org/officeDocument/2006/relationships/chart" Target="../charts/chart251.xml"/><Relationship Id="rId17" Type="http://schemas.openxmlformats.org/officeDocument/2006/relationships/chart" Target="../charts/chart252.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 Id="rId7" Type="http://schemas.openxmlformats.org/officeDocument/2006/relationships/chart" Target="../charts/chart254.xml"/><Relationship Id="rId8" Type="http://schemas.openxmlformats.org/officeDocument/2006/relationships/chart" Target="../charts/chart255.xml"/><Relationship Id="rId9" Type="http://schemas.openxmlformats.org/officeDocument/2006/relationships/chart" Target="../charts/chart256.xml"/><Relationship Id="rId10" Type="http://schemas.openxmlformats.org/officeDocument/2006/relationships/chart" Target="../charts/chart257.xml"/><Relationship Id="rId11" Type="http://schemas.openxmlformats.org/officeDocument/2006/relationships/chart" Target="../charts/chart258.xml"/><Relationship Id="rId12" Type="http://schemas.openxmlformats.org/officeDocument/2006/relationships/chart" Target="../charts/chart259.xml"/><Relationship Id="rId13" Type="http://schemas.openxmlformats.org/officeDocument/2006/relationships/chart" Target="../charts/chart260.xml"/><Relationship Id="rId14" Type="http://schemas.openxmlformats.org/officeDocument/2006/relationships/chart" Target="../charts/chart261.xml"/><Relationship Id="rId15" Type="http://schemas.openxmlformats.org/officeDocument/2006/relationships/chart" Target="../charts/chart262.xml"/><Relationship Id="rId16" Type="http://schemas.openxmlformats.org/officeDocument/2006/relationships/chart" Target="../charts/chart263.xml"/><Relationship Id="rId17" Type="http://schemas.openxmlformats.org/officeDocument/2006/relationships/chart" Target="../charts/chart264.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 Id="rId17" Type="http://schemas.openxmlformats.org/officeDocument/2006/relationships/chart" Target="../charts/chart276.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 Id="rId7" Type="http://schemas.openxmlformats.org/officeDocument/2006/relationships/chart" Target="../charts/chart278.xml"/><Relationship Id="rId8" Type="http://schemas.openxmlformats.org/officeDocument/2006/relationships/chart" Target="../charts/chart279.xml"/><Relationship Id="rId9" Type="http://schemas.openxmlformats.org/officeDocument/2006/relationships/chart" Target="../charts/chart280.xml"/><Relationship Id="rId10" Type="http://schemas.openxmlformats.org/officeDocument/2006/relationships/chart" Target="../charts/chart281.xml"/><Relationship Id="rId11" Type="http://schemas.openxmlformats.org/officeDocument/2006/relationships/chart" Target="../charts/chart282.xml"/><Relationship Id="rId12" Type="http://schemas.openxmlformats.org/officeDocument/2006/relationships/chart" Target="../charts/chart283.xml"/><Relationship Id="rId13" Type="http://schemas.openxmlformats.org/officeDocument/2006/relationships/chart" Target="../charts/chart284.xml"/><Relationship Id="rId14" Type="http://schemas.openxmlformats.org/officeDocument/2006/relationships/chart" Target="../charts/chart285.xml"/><Relationship Id="rId15" Type="http://schemas.openxmlformats.org/officeDocument/2006/relationships/chart" Target="../charts/chart286.xml"/><Relationship Id="rId16" Type="http://schemas.openxmlformats.org/officeDocument/2006/relationships/chart" Target="../charts/chart287.xml"/><Relationship Id="rId17" Type="http://schemas.openxmlformats.org/officeDocument/2006/relationships/chart" Target="../charts/chart288.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 Id="rId7" Type="http://schemas.openxmlformats.org/officeDocument/2006/relationships/chart" Target="../charts/chart290.xml"/><Relationship Id="rId8" Type="http://schemas.openxmlformats.org/officeDocument/2006/relationships/chart" Target="../charts/chart291.xml"/><Relationship Id="rId9" Type="http://schemas.openxmlformats.org/officeDocument/2006/relationships/chart" Target="../charts/chart292.xml"/><Relationship Id="rId10" Type="http://schemas.openxmlformats.org/officeDocument/2006/relationships/chart" Target="../charts/chart293.xml"/><Relationship Id="rId11" Type="http://schemas.openxmlformats.org/officeDocument/2006/relationships/chart" Target="../charts/chart294.xml"/><Relationship Id="rId12" Type="http://schemas.openxmlformats.org/officeDocument/2006/relationships/chart" Target="../charts/chart295.xml"/><Relationship Id="rId13" Type="http://schemas.openxmlformats.org/officeDocument/2006/relationships/chart" Target="../charts/chart296.xml"/><Relationship Id="rId14" Type="http://schemas.openxmlformats.org/officeDocument/2006/relationships/chart" Target="../charts/chart297.xml"/><Relationship Id="rId15" Type="http://schemas.openxmlformats.org/officeDocument/2006/relationships/chart" Target="../charts/chart298.xml"/><Relationship Id="rId16" Type="http://schemas.openxmlformats.org/officeDocument/2006/relationships/chart" Target="../charts/chart299.xml"/><Relationship Id="rId17" Type="http://schemas.openxmlformats.org/officeDocument/2006/relationships/chart" Target="../charts/chart300.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 Id="rId7" Type="http://schemas.openxmlformats.org/officeDocument/2006/relationships/chart" Target="../charts/chart302.xml"/><Relationship Id="rId8" Type="http://schemas.openxmlformats.org/officeDocument/2006/relationships/chart" Target="../charts/chart303.xml"/><Relationship Id="rId9" Type="http://schemas.openxmlformats.org/officeDocument/2006/relationships/chart" Target="../charts/chart304.xml"/><Relationship Id="rId10" Type="http://schemas.openxmlformats.org/officeDocument/2006/relationships/chart" Target="../charts/chart305.xml"/><Relationship Id="rId11" Type="http://schemas.openxmlformats.org/officeDocument/2006/relationships/chart" Target="../charts/chart306.xml"/><Relationship Id="rId12" Type="http://schemas.openxmlformats.org/officeDocument/2006/relationships/chart" Target="../charts/chart307.xml"/><Relationship Id="rId13" Type="http://schemas.openxmlformats.org/officeDocument/2006/relationships/chart" Target="../charts/chart308.xml"/><Relationship Id="rId14" Type="http://schemas.openxmlformats.org/officeDocument/2006/relationships/chart" Target="../charts/chart309.xml"/><Relationship Id="rId15" Type="http://schemas.openxmlformats.org/officeDocument/2006/relationships/chart" Target="../charts/chart310.xml"/><Relationship Id="rId16" Type="http://schemas.openxmlformats.org/officeDocument/2006/relationships/chart" Target="../charts/chart311.xml"/><Relationship Id="rId17" Type="http://schemas.openxmlformats.org/officeDocument/2006/relationships/chart" Target="../charts/chart312.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 Id="rId7" Type="http://schemas.openxmlformats.org/officeDocument/2006/relationships/chart" Target="../charts/chart314.xml"/><Relationship Id="rId8" Type="http://schemas.openxmlformats.org/officeDocument/2006/relationships/chart" Target="../charts/chart315.xml"/><Relationship Id="rId9" Type="http://schemas.openxmlformats.org/officeDocument/2006/relationships/chart" Target="../charts/chart316.xml"/><Relationship Id="rId10" Type="http://schemas.openxmlformats.org/officeDocument/2006/relationships/chart" Target="../charts/chart317.xml"/><Relationship Id="rId11" Type="http://schemas.openxmlformats.org/officeDocument/2006/relationships/chart" Target="../charts/chart318.xml"/><Relationship Id="rId12" Type="http://schemas.openxmlformats.org/officeDocument/2006/relationships/chart" Target="../charts/chart319.xml"/><Relationship Id="rId13" Type="http://schemas.openxmlformats.org/officeDocument/2006/relationships/chart" Target="../charts/chart320.xml"/><Relationship Id="rId14" Type="http://schemas.openxmlformats.org/officeDocument/2006/relationships/chart" Target="../charts/chart321.xml"/><Relationship Id="rId15" Type="http://schemas.openxmlformats.org/officeDocument/2006/relationships/chart" Target="../charts/chart322.xml"/><Relationship Id="rId16" Type="http://schemas.openxmlformats.org/officeDocument/2006/relationships/chart" Target="../charts/chart323.xml"/><Relationship Id="rId17" Type="http://schemas.openxmlformats.org/officeDocument/2006/relationships/chart" Target="../charts/chart324.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 Id="rId7" Type="http://schemas.openxmlformats.org/officeDocument/2006/relationships/chart" Target="../charts/chart326.xml"/><Relationship Id="rId8" Type="http://schemas.openxmlformats.org/officeDocument/2006/relationships/chart" Target="../charts/chart327.xml"/><Relationship Id="rId9" Type="http://schemas.openxmlformats.org/officeDocument/2006/relationships/chart" Target="../charts/chart328.xml"/><Relationship Id="rId10" Type="http://schemas.openxmlformats.org/officeDocument/2006/relationships/chart" Target="../charts/chart329.xml"/><Relationship Id="rId11" Type="http://schemas.openxmlformats.org/officeDocument/2006/relationships/chart" Target="../charts/chart330.xml"/><Relationship Id="rId12" Type="http://schemas.openxmlformats.org/officeDocument/2006/relationships/chart" Target="../charts/chart331.xml"/><Relationship Id="rId13" Type="http://schemas.openxmlformats.org/officeDocument/2006/relationships/chart" Target="../charts/chart332.xml"/><Relationship Id="rId14" Type="http://schemas.openxmlformats.org/officeDocument/2006/relationships/chart" Target="../charts/chart333.xml"/><Relationship Id="rId15" Type="http://schemas.openxmlformats.org/officeDocument/2006/relationships/chart" Target="../charts/chart334.xml"/><Relationship Id="rId16" Type="http://schemas.openxmlformats.org/officeDocument/2006/relationships/chart" Target="../charts/chart335.xml"/><Relationship Id="rId17" Type="http://schemas.openxmlformats.org/officeDocument/2006/relationships/chart" Target="../charts/chart336.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 Id="rId7" Type="http://schemas.openxmlformats.org/officeDocument/2006/relationships/chart" Target="../charts/chart338.xml"/><Relationship Id="rId8" Type="http://schemas.openxmlformats.org/officeDocument/2006/relationships/chart" Target="../charts/chart339.xml"/><Relationship Id="rId9" Type="http://schemas.openxmlformats.org/officeDocument/2006/relationships/chart" Target="../charts/chart340.xml"/><Relationship Id="rId10" Type="http://schemas.openxmlformats.org/officeDocument/2006/relationships/chart" Target="../charts/chart341.xml"/><Relationship Id="rId11" Type="http://schemas.openxmlformats.org/officeDocument/2006/relationships/chart" Target="../charts/chart342.xml"/><Relationship Id="rId12" Type="http://schemas.openxmlformats.org/officeDocument/2006/relationships/chart" Target="../charts/chart343.xml"/><Relationship Id="rId13" Type="http://schemas.openxmlformats.org/officeDocument/2006/relationships/chart" Target="../charts/chart344.xml"/><Relationship Id="rId14" Type="http://schemas.openxmlformats.org/officeDocument/2006/relationships/chart" Target="../charts/chart345.xml"/><Relationship Id="rId15" Type="http://schemas.openxmlformats.org/officeDocument/2006/relationships/chart" Target="../charts/chart346.xml"/><Relationship Id="rId16" Type="http://schemas.openxmlformats.org/officeDocument/2006/relationships/chart" Target="../charts/chart347.xml"/><Relationship Id="rId17" Type="http://schemas.openxmlformats.org/officeDocument/2006/relationships/chart" Target="../charts/chart348.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 Id="rId7" Type="http://schemas.openxmlformats.org/officeDocument/2006/relationships/chart" Target="../charts/chart26.xml"/><Relationship Id="rId8" Type="http://schemas.openxmlformats.org/officeDocument/2006/relationships/chart" Target="../charts/chart27.xml"/><Relationship Id="rId9" Type="http://schemas.openxmlformats.org/officeDocument/2006/relationships/chart" Target="../charts/chart28.xml"/><Relationship Id="rId10" Type="http://schemas.openxmlformats.org/officeDocument/2006/relationships/chart" Target="../charts/chart29.xml"/><Relationship Id="rId11" Type="http://schemas.openxmlformats.org/officeDocument/2006/relationships/chart" Target="../charts/chart30.xml"/><Relationship Id="rId12" Type="http://schemas.openxmlformats.org/officeDocument/2006/relationships/chart" Target="../charts/chart31.xml"/><Relationship Id="rId13" Type="http://schemas.openxmlformats.org/officeDocument/2006/relationships/chart" Target="../charts/chart32.xml"/><Relationship Id="rId14" Type="http://schemas.openxmlformats.org/officeDocument/2006/relationships/chart" Target="../charts/chart33.xml"/><Relationship Id="rId15" Type="http://schemas.openxmlformats.org/officeDocument/2006/relationships/chart" Target="../charts/chart34.xml"/><Relationship Id="rId16" Type="http://schemas.openxmlformats.org/officeDocument/2006/relationships/chart" Target="../charts/chart35.xml"/><Relationship Id="rId17" Type="http://schemas.openxmlformats.org/officeDocument/2006/relationships/chart" Target="../charts/chart36.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 Id="rId7" Type="http://schemas.openxmlformats.org/officeDocument/2006/relationships/chart" Target="../charts/chart350.xml"/><Relationship Id="rId8" Type="http://schemas.openxmlformats.org/officeDocument/2006/relationships/chart" Target="../charts/chart351.xml"/><Relationship Id="rId9" Type="http://schemas.openxmlformats.org/officeDocument/2006/relationships/chart" Target="../charts/chart352.xml"/><Relationship Id="rId10" Type="http://schemas.openxmlformats.org/officeDocument/2006/relationships/chart" Target="../charts/chart353.xml"/><Relationship Id="rId11" Type="http://schemas.openxmlformats.org/officeDocument/2006/relationships/chart" Target="../charts/chart354.xml"/><Relationship Id="rId12" Type="http://schemas.openxmlformats.org/officeDocument/2006/relationships/chart" Target="../charts/chart355.xml"/><Relationship Id="rId13" Type="http://schemas.openxmlformats.org/officeDocument/2006/relationships/chart" Target="../charts/chart356.xml"/><Relationship Id="rId14" Type="http://schemas.openxmlformats.org/officeDocument/2006/relationships/chart" Target="../charts/chart357.xml"/><Relationship Id="rId15" Type="http://schemas.openxmlformats.org/officeDocument/2006/relationships/chart" Target="../charts/chart358.xml"/><Relationship Id="rId16" Type="http://schemas.openxmlformats.org/officeDocument/2006/relationships/chart" Target="../charts/chart359.xml"/><Relationship Id="rId17" Type="http://schemas.openxmlformats.org/officeDocument/2006/relationships/chart" Target="../charts/chart36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 Id="rId7" Type="http://schemas.openxmlformats.org/officeDocument/2006/relationships/chart" Target="../charts/chart362.xml"/><Relationship Id="rId8" Type="http://schemas.openxmlformats.org/officeDocument/2006/relationships/chart" Target="../charts/chart363.xml"/><Relationship Id="rId9" Type="http://schemas.openxmlformats.org/officeDocument/2006/relationships/chart" Target="../charts/chart364.xml"/><Relationship Id="rId10" Type="http://schemas.openxmlformats.org/officeDocument/2006/relationships/chart" Target="../charts/chart365.xml"/><Relationship Id="rId11" Type="http://schemas.openxmlformats.org/officeDocument/2006/relationships/chart" Target="../charts/chart366.xml"/><Relationship Id="rId12" Type="http://schemas.openxmlformats.org/officeDocument/2006/relationships/chart" Target="../charts/chart367.xml"/><Relationship Id="rId13" Type="http://schemas.openxmlformats.org/officeDocument/2006/relationships/chart" Target="../charts/chart368.xml"/><Relationship Id="rId14" Type="http://schemas.openxmlformats.org/officeDocument/2006/relationships/chart" Target="../charts/chart369.xml"/><Relationship Id="rId15" Type="http://schemas.openxmlformats.org/officeDocument/2006/relationships/chart" Target="../charts/chart370.xml"/><Relationship Id="rId16" Type="http://schemas.openxmlformats.org/officeDocument/2006/relationships/chart" Target="../charts/chart371.xml"/><Relationship Id="rId17" Type="http://schemas.openxmlformats.org/officeDocument/2006/relationships/chart" Target="../charts/chart372.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3.xml"/><Relationship Id="rId7" Type="http://schemas.openxmlformats.org/officeDocument/2006/relationships/chart" Target="../charts/chart374.xml"/><Relationship Id="rId8" Type="http://schemas.openxmlformats.org/officeDocument/2006/relationships/chart" Target="../charts/chart375.xml"/><Relationship Id="rId9" Type="http://schemas.openxmlformats.org/officeDocument/2006/relationships/chart" Target="../charts/chart376.xml"/><Relationship Id="rId10" Type="http://schemas.openxmlformats.org/officeDocument/2006/relationships/chart" Target="../charts/chart377.xml"/><Relationship Id="rId11" Type="http://schemas.openxmlformats.org/officeDocument/2006/relationships/chart" Target="../charts/chart378.xml"/><Relationship Id="rId12" Type="http://schemas.openxmlformats.org/officeDocument/2006/relationships/chart" Target="../charts/chart379.xml"/><Relationship Id="rId13" Type="http://schemas.openxmlformats.org/officeDocument/2006/relationships/chart" Target="../charts/chart380.xml"/><Relationship Id="rId14" Type="http://schemas.openxmlformats.org/officeDocument/2006/relationships/chart" Target="../charts/chart381.xml"/><Relationship Id="rId15" Type="http://schemas.openxmlformats.org/officeDocument/2006/relationships/chart" Target="../charts/chart382.xml"/><Relationship Id="rId16" Type="http://schemas.openxmlformats.org/officeDocument/2006/relationships/chart" Target="../charts/chart383.xml"/><Relationship Id="rId17" Type="http://schemas.openxmlformats.org/officeDocument/2006/relationships/chart" Target="../charts/chart384.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 Id="rId7" Type="http://schemas.openxmlformats.org/officeDocument/2006/relationships/chart" Target="../charts/chart386.xml"/><Relationship Id="rId8" Type="http://schemas.openxmlformats.org/officeDocument/2006/relationships/chart" Target="../charts/chart387.xml"/><Relationship Id="rId9" Type="http://schemas.openxmlformats.org/officeDocument/2006/relationships/chart" Target="../charts/chart388.xml"/><Relationship Id="rId10" Type="http://schemas.openxmlformats.org/officeDocument/2006/relationships/chart" Target="../charts/chart389.xml"/><Relationship Id="rId11" Type="http://schemas.openxmlformats.org/officeDocument/2006/relationships/chart" Target="../charts/chart390.xml"/><Relationship Id="rId12" Type="http://schemas.openxmlformats.org/officeDocument/2006/relationships/chart" Target="../charts/chart391.xml"/><Relationship Id="rId13" Type="http://schemas.openxmlformats.org/officeDocument/2006/relationships/chart" Target="../charts/chart392.xml"/><Relationship Id="rId14" Type="http://schemas.openxmlformats.org/officeDocument/2006/relationships/chart" Target="../charts/chart393.xml"/><Relationship Id="rId15" Type="http://schemas.openxmlformats.org/officeDocument/2006/relationships/chart" Target="../charts/chart394.xml"/><Relationship Id="rId16" Type="http://schemas.openxmlformats.org/officeDocument/2006/relationships/chart" Target="../charts/chart395.xml"/><Relationship Id="rId17" Type="http://schemas.openxmlformats.org/officeDocument/2006/relationships/chart" Target="../charts/chart396.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 Id="rId17" Type="http://schemas.openxmlformats.org/officeDocument/2006/relationships/chart" Target="../charts/chart408.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9.xml"/><Relationship Id="rId7" Type="http://schemas.openxmlformats.org/officeDocument/2006/relationships/chart" Target="../charts/chart410.xml"/><Relationship Id="rId8" Type="http://schemas.openxmlformats.org/officeDocument/2006/relationships/chart" Target="../charts/chart411.xml"/><Relationship Id="rId9" Type="http://schemas.openxmlformats.org/officeDocument/2006/relationships/chart" Target="../charts/chart412.xml"/><Relationship Id="rId10" Type="http://schemas.openxmlformats.org/officeDocument/2006/relationships/chart" Target="../charts/chart413.xml"/><Relationship Id="rId11" Type="http://schemas.openxmlformats.org/officeDocument/2006/relationships/chart" Target="../charts/chart414.xml"/><Relationship Id="rId12" Type="http://schemas.openxmlformats.org/officeDocument/2006/relationships/chart" Target="../charts/chart415.xml"/><Relationship Id="rId13" Type="http://schemas.openxmlformats.org/officeDocument/2006/relationships/chart" Target="../charts/chart416.xml"/><Relationship Id="rId14" Type="http://schemas.openxmlformats.org/officeDocument/2006/relationships/chart" Target="../charts/chart417.xml"/><Relationship Id="rId15" Type="http://schemas.openxmlformats.org/officeDocument/2006/relationships/chart" Target="../charts/chart418.xml"/><Relationship Id="rId16" Type="http://schemas.openxmlformats.org/officeDocument/2006/relationships/chart" Target="../charts/chart419.xml"/><Relationship Id="rId17" Type="http://schemas.openxmlformats.org/officeDocument/2006/relationships/chart" Target="../charts/chart420.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1.xml"/><Relationship Id="rId7" Type="http://schemas.openxmlformats.org/officeDocument/2006/relationships/chart" Target="../charts/chart422.xml"/><Relationship Id="rId8" Type="http://schemas.openxmlformats.org/officeDocument/2006/relationships/chart" Target="../charts/chart423.xml"/><Relationship Id="rId9" Type="http://schemas.openxmlformats.org/officeDocument/2006/relationships/chart" Target="../charts/chart424.xml"/><Relationship Id="rId10" Type="http://schemas.openxmlformats.org/officeDocument/2006/relationships/chart" Target="../charts/chart425.xml"/><Relationship Id="rId11" Type="http://schemas.openxmlformats.org/officeDocument/2006/relationships/chart" Target="../charts/chart426.xml"/><Relationship Id="rId12" Type="http://schemas.openxmlformats.org/officeDocument/2006/relationships/chart" Target="../charts/chart427.xml"/><Relationship Id="rId13" Type="http://schemas.openxmlformats.org/officeDocument/2006/relationships/chart" Target="../charts/chart428.xml"/><Relationship Id="rId14" Type="http://schemas.openxmlformats.org/officeDocument/2006/relationships/chart" Target="../charts/chart429.xml"/><Relationship Id="rId15" Type="http://schemas.openxmlformats.org/officeDocument/2006/relationships/chart" Target="../charts/chart430.xml"/><Relationship Id="rId16" Type="http://schemas.openxmlformats.org/officeDocument/2006/relationships/chart" Target="../charts/chart431.xml"/><Relationship Id="rId17" Type="http://schemas.openxmlformats.org/officeDocument/2006/relationships/chart" Target="../charts/chart43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3.xml"/><Relationship Id="rId7" Type="http://schemas.openxmlformats.org/officeDocument/2006/relationships/chart" Target="../charts/chart434.xml"/><Relationship Id="rId8" Type="http://schemas.openxmlformats.org/officeDocument/2006/relationships/chart" Target="../charts/chart435.xml"/><Relationship Id="rId9" Type="http://schemas.openxmlformats.org/officeDocument/2006/relationships/chart" Target="../charts/chart436.xml"/><Relationship Id="rId10" Type="http://schemas.openxmlformats.org/officeDocument/2006/relationships/chart" Target="../charts/chart437.xml"/><Relationship Id="rId11" Type="http://schemas.openxmlformats.org/officeDocument/2006/relationships/chart" Target="../charts/chart438.xml"/><Relationship Id="rId12" Type="http://schemas.openxmlformats.org/officeDocument/2006/relationships/chart" Target="../charts/chart439.xml"/><Relationship Id="rId13" Type="http://schemas.openxmlformats.org/officeDocument/2006/relationships/chart" Target="../charts/chart440.xml"/><Relationship Id="rId14" Type="http://schemas.openxmlformats.org/officeDocument/2006/relationships/chart" Target="../charts/chart441.xml"/><Relationship Id="rId15" Type="http://schemas.openxmlformats.org/officeDocument/2006/relationships/chart" Target="../charts/chart442.xml"/><Relationship Id="rId16" Type="http://schemas.openxmlformats.org/officeDocument/2006/relationships/chart" Target="../charts/chart443.xml"/><Relationship Id="rId17" Type="http://schemas.openxmlformats.org/officeDocument/2006/relationships/chart" Target="../charts/chart444.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5.xml"/><Relationship Id="rId7" Type="http://schemas.openxmlformats.org/officeDocument/2006/relationships/chart" Target="../charts/chart446.xml"/><Relationship Id="rId8" Type="http://schemas.openxmlformats.org/officeDocument/2006/relationships/chart" Target="../charts/chart447.xml"/><Relationship Id="rId9" Type="http://schemas.openxmlformats.org/officeDocument/2006/relationships/chart" Target="../charts/chart448.xml"/><Relationship Id="rId10" Type="http://schemas.openxmlformats.org/officeDocument/2006/relationships/chart" Target="../charts/chart449.xml"/><Relationship Id="rId11" Type="http://schemas.openxmlformats.org/officeDocument/2006/relationships/chart" Target="../charts/chart450.xml"/><Relationship Id="rId12" Type="http://schemas.openxmlformats.org/officeDocument/2006/relationships/chart" Target="../charts/chart451.xml"/><Relationship Id="rId13" Type="http://schemas.openxmlformats.org/officeDocument/2006/relationships/chart" Target="../charts/chart452.xml"/><Relationship Id="rId14" Type="http://schemas.openxmlformats.org/officeDocument/2006/relationships/chart" Target="../charts/chart453.xml"/><Relationship Id="rId15" Type="http://schemas.openxmlformats.org/officeDocument/2006/relationships/chart" Target="../charts/chart454.xml"/><Relationship Id="rId16" Type="http://schemas.openxmlformats.org/officeDocument/2006/relationships/chart" Target="../charts/chart455.xml"/><Relationship Id="rId17" Type="http://schemas.openxmlformats.org/officeDocument/2006/relationships/chart" Target="../charts/chart456.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7.xml"/><Relationship Id="rId7" Type="http://schemas.openxmlformats.org/officeDocument/2006/relationships/chart" Target="../charts/chart458.xml"/><Relationship Id="rId8" Type="http://schemas.openxmlformats.org/officeDocument/2006/relationships/chart" Target="../charts/chart459.xml"/><Relationship Id="rId9" Type="http://schemas.openxmlformats.org/officeDocument/2006/relationships/chart" Target="../charts/chart460.xml"/><Relationship Id="rId10" Type="http://schemas.openxmlformats.org/officeDocument/2006/relationships/chart" Target="../charts/chart461.xml"/><Relationship Id="rId11" Type="http://schemas.openxmlformats.org/officeDocument/2006/relationships/chart" Target="../charts/chart462.xml"/><Relationship Id="rId12" Type="http://schemas.openxmlformats.org/officeDocument/2006/relationships/chart" Target="../charts/chart463.xml"/><Relationship Id="rId13" Type="http://schemas.openxmlformats.org/officeDocument/2006/relationships/chart" Target="../charts/chart464.xml"/><Relationship Id="rId14" Type="http://schemas.openxmlformats.org/officeDocument/2006/relationships/chart" Target="../charts/chart465.xml"/><Relationship Id="rId15" Type="http://schemas.openxmlformats.org/officeDocument/2006/relationships/chart" Target="../charts/chart466.xml"/><Relationship Id="rId16" Type="http://schemas.openxmlformats.org/officeDocument/2006/relationships/chart" Target="../charts/chart467.xml"/><Relationship Id="rId17" Type="http://schemas.openxmlformats.org/officeDocument/2006/relationships/chart" Target="../charts/chart468.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 Id="rId7" Type="http://schemas.openxmlformats.org/officeDocument/2006/relationships/chart" Target="../charts/chart38.xml"/><Relationship Id="rId8" Type="http://schemas.openxmlformats.org/officeDocument/2006/relationships/chart" Target="../charts/chart39.xml"/><Relationship Id="rId9" Type="http://schemas.openxmlformats.org/officeDocument/2006/relationships/chart" Target="../charts/chart40.xml"/><Relationship Id="rId10" Type="http://schemas.openxmlformats.org/officeDocument/2006/relationships/chart" Target="../charts/chart41.xml"/><Relationship Id="rId11" Type="http://schemas.openxmlformats.org/officeDocument/2006/relationships/chart" Target="../charts/chart42.xml"/><Relationship Id="rId12" Type="http://schemas.openxmlformats.org/officeDocument/2006/relationships/chart" Target="../charts/chart43.xml"/><Relationship Id="rId13" Type="http://schemas.openxmlformats.org/officeDocument/2006/relationships/chart" Target="../charts/chart44.xml"/><Relationship Id="rId14" Type="http://schemas.openxmlformats.org/officeDocument/2006/relationships/chart" Target="../charts/chart45.xml"/><Relationship Id="rId15" Type="http://schemas.openxmlformats.org/officeDocument/2006/relationships/chart" Target="../charts/chart46.xml"/><Relationship Id="rId16" Type="http://schemas.openxmlformats.org/officeDocument/2006/relationships/chart" Target="../charts/chart47.xml"/><Relationship Id="rId17" Type="http://schemas.openxmlformats.org/officeDocument/2006/relationships/chart" Target="../charts/chart48.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9.xml"/><Relationship Id="rId7" Type="http://schemas.openxmlformats.org/officeDocument/2006/relationships/chart" Target="../charts/chart470.xml"/><Relationship Id="rId8" Type="http://schemas.openxmlformats.org/officeDocument/2006/relationships/chart" Target="../charts/chart471.xml"/><Relationship Id="rId9" Type="http://schemas.openxmlformats.org/officeDocument/2006/relationships/chart" Target="../charts/chart472.xml"/><Relationship Id="rId10" Type="http://schemas.openxmlformats.org/officeDocument/2006/relationships/chart" Target="../charts/chart473.xml"/><Relationship Id="rId11" Type="http://schemas.openxmlformats.org/officeDocument/2006/relationships/chart" Target="../charts/chart474.xml"/><Relationship Id="rId12" Type="http://schemas.openxmlformats.org/officeDocument/2006/relationships/chart" Target="../charts/chart475.xml"/><Relationship Id="rId13" Type="http://schemas.openxmlformats.org/officeDocument/2006/relationships/chart" Target="../charts/chart476.xml"/><Relationship Id="rId14" Type="http://schemas.openxmlformats.org/officeDocument/2006/relationships/chart" Target="../charts/chart477.xml"/><Relationship Id="rId15" Type="http://schemas.openxmlformats.org/officeDocument/2006/relationships/chart" Target="../charts/chart478.xml"/><Relationship Id="rId16" Type="http://schemas.openxmlformats.org/officeDocument/2006/relationships/chart" Target="../charts/chart479.xml"/><Relationship Id="rId17" Type="http://schemas.openxmlformats.org/officeDocument/2006/relationships/chart" Target="../charts/chart48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1.xml"/><Relationship Id="rId7" Type="http://schemas.openxmlformats.org/officeDocument/2006/relationships/chart" Target="../charts/chart482.xml"/><Relationship Id="rId8" Type="http://schemas.openxmlformats.org/officeDocument/2006/relationships/chart" Target="../charts/chart483.xml"/><Relationship Id="rId9" Type="http://schemas.openxmlformats.org/officeDocument/2006/relationships/chart" Target="../charts/chart484.xml"/><Relationship Id="rId10" Type="http://schemas.openxmlformats.org/officeDocument/2006/relationships/chart" Target="../charts/chart485.xml"/><Relationship Id="rId11" Type="http://schemas.openxmlformats.org/officeDocument/2006/relationships/chart" Target="../charts/chart486.xml"/><Relationship Id="rId12" Type="http://schemas.openxmlformats.org/officeDocument/2006/relationships/chart" Target="../charts/chart487.xml"/><Relationship Id="rId13" Type="http://schemas.openxmlformats.org/officeDocument/2006/relationships/chart" Target="../charts/chart488.xml"/><Relationship Id="rId14" Type="http://schemas.openxmlformats.org/officeDocument/2006/relationships/chart" Target="../charts/chart489.xml"/><Relationship Id="rId15" Type="http://schemas.openxmlformats.org/officeDocument/2006/relationships/chart" Target="../charts/chart490.xml"/><Relationship Id="rId16" Type="http://schemas.openxmlformats.org/officeDocument/2006/relationships/chart" Target="../charts/chart491.xml"/><Relationship Id="rId17" Type="http://schemas.openxmlformats.org/officeDocument/2006/relationships/chart" Target="../charts/chart49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3.xml"/><Relationship Id="rId7" Type="http://schemas.openxmlformats.org/officeDocument/2006/relationships/chart" Target="../charts/chart494.xml"/><Relationship Id="rId8" Type="http://schemas.openxmlformats.org/officeDocument/2006/relationships/chart" Target="../charts/chart495.xml"/><Relationship Id="rId9" Type="http://schemas.openxmlformats.org/officeDocument/2006/relationships/chart" Target="../charts/chart496.xml"/><Relationship Id="rId10" Type="http://schemas.openxmlformats.org/officeDocument/2006/relationships/chart" Target="../charts/chart497.xml"/><Relationship Id="rId11" Type="http://schemas.openxmlformats.org/officeDocument/2006/relationships/chart" Target="../charts/chart498.xml"/><Relationship Id="rId12" Type="http://schemas.openxmlformats.org/officeDocument/2006/relationships/chart" Target="../charts/chart499.xml"/><Relationship Id="rId13" Type="http://schemas.openxmlformats.org/officeDocument/2006/relationships/chart" Target="../charts/chart500.xml"/><Relationship Id="rId14" Type="http://schemas.openxmlformats.org/officeDocument/2006/relationships/chart" Target="../charts/chart501.xml"/><Relationship Id="rId15" Type="http://schemas.openxmlformats.org/officeDocument/2006/relationships/chart" Target="../charts/chart502.xml"/><Relationship Id="rId16" Type="http://schemas.openxmlformats.org/officeDocument/2006/relationships/chart" Target="../charts/chart503.xml"/><Relationship Id="rId17" Type="http://schemas.openxmlformats.org/officeDocument/2006/relationships/chart" Target="../charts/chart504.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5.xml"/><Relationship Id="rId7" Type="http://schemas.openxmlformats.org/officeDocument/2006/relationships/chart" Target="../charts/chart506.xml"/><Relationship Id="rId8" Type="http://schemas.openxmlformats.org/officeDocument/2006/relationships/chart" Target="../charts/chart507.xml"/><Relationship Id="rId9" Type="http://schemas.openxmlformats.org/officeDocument/2006/relationships/chart" Target="../charts/chart508.xml"/><Relationship Id="rId10" Type="http://schemas.openxmlformats.org/officeDocument/2006/relationships/chart" Target="../charts/chart509.xml"/><Relationship Id="rId11" Type="http://schemas.openxmlformats.org/officeDocument/2006/relationships/chart" Target="../charts/chart510.xml"/><Relationship Id="rId12" Type="http://schemas.openxmlformats.org/officeDocument/2006/relationships/chart" Target="../charts/chart511.xml"/><Relationship Id="rId13" Type="http://schemas.openxmlformats.org/officeDocument/2006/relationships/chart" Target="../charts/chart512.xml"/><Relationship Id="rId14" Type="http://schemas.openxmlformats.org/officeDocument/2006/relationships/chart" Target="../charts/chart513.xml"/><Relationship Id="rId15" Type="http://schemas.openxmlformats.org/officeDocument/2006/relationships/chart" Target="../charts/chart514.xml"/><Relationship Id="rId16" Type="http://schemas.openxmlformats.org/officeDocument/2006/relationships/chart" Target="../charts/chart515.xml"/><Relationship Id="rId17" Type="http://schemas.openxmlformats.org/officeDocument/2006/relationships/chart" Target="../charts/chart516.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7.xml"/><Relationship Id="rId7" Type="http://schemas.openxmlformats.org/officeDocument/2006/relationships/chart" Target="../charts/chart518.xml"/><Relationship Id="rId8" Type="http://schemas.openxmlformats.org/officeDocument/2006/relationships/chart" Target="../charts/chart519.xml"/><Relationship Id="rId9" Type="http://schemas.openxmlformats.org/officeDocument/2006/relationships/chart" Target="../charts/chart520.xml"/><Relationship Id="rId10" Type="http://schemas.openxmlformats.org/officeDocument/2006/relationships/chart" Target="../charts/chart521.xml"/><Relationship Id="rId11" Type="http://schemas.openxmlformats.org/officeDocument/2006/relationships/chart" Target="../charts/chart522.xml"/><Relationship Id="rId12" Type="http://schemas.openxmlformats.org/officeDocument/2006/relationships/chart" Target="../charts/chart523.xml"/><Relationship Id="rId13" Type="http://schemas.openxmlformats.org/officeDocument/2006/relationships/chart" Target="../charts/chart524.xml"/><Relationship Id="rId14" Type="http://schemas.openxmlformats.org/officeDocument/2006/relationships/chart" Target="../charts/chart525.xml"/><Relationship Id="rId15" Type="http://schemas.openxmlformats.org/officeDocument/2006/relationships/chart" Target="../charts/chart526.xml"/><Relationship Id="rId16" Type="http://schemas.openxmlformats.org/officeDocument/2006/relationships/chart" Target="../charts/chart527.xml"/><Relationship Id="rId17" Type="http://schemas.openxmlformats.org/officeDocument/2006/relationships/chart" Target="../charts/chart528.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 Id="rId17" Type="http://schemas.openxmlformats.org/officeDocument/2006/relationships/chart" Target="../charts/chart540.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1.xml"/><Relationship Id="rId7" Type="http://schemas.openxmlformats.org/officeDocument/2006/relationships/chart" Target="../charts/chart542.xml"/><Relationship Id="rId8" Type="http://schemas.openxmlformats.org/officeDocument/2006/relationships/chart" Target="../charts/chart543.xml"/><Relationship Id="rId9" Type="http://schemas.openxmlformats.org/officeDocument/2006/relationships/chart" Target="../charts/chart544.xml"/><Relationship Id="rId10" Type="http://schemas.openxmlformats.org/officeDocument/2006/relationships/chart" Target="../charts/chart545.xml"/><Relationship Id="rId11" Type="http://schemas.openxmlformats.org/officeDocument/2006/relationships/chart" Target="../charts/chart546.xml"/><Relationship Id="rId12" Type="http://schemas.openxmlformats.org/officeDocument/2006/relationships/chart" Target="../charts/chart547.xml"/><Relationship Id="rId13" Type="http://schemas.openxmlformats.org/officeDocument/2006/relationships/chart" Target="../charts/chart548.xml"/><Relationship Id="rId14" Type="http://schemas.openxmlformats.org/officeDocument/2006/relationships/chart" Target="../charts/chart549.xml"/><Relationship Id="rId15" Type="http://schemas.openxmlformats.org/officeDocument/2006/relationships/chart" Target="../charts/chart550.xml"/><Relationship Id="rId16" Type="http://schemas.openxmlformats.org/officeDocument/2006/relationships/chart" Target="../charts/chart551.xml"/><Relationship Id="rId17" Type="http://schemas.openxmlformats.org/officeDocument/2006/relationships/chart" Target="../charts/chart552.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3.xml"/><Relationship Id="rId7" Type="http://schemas.openxmlformats.org/officeDocument/2006/relationships/chart" Target="../charts/chart554.xml"/><Relationship Id="rId8" Type="http://schemas.openxmlformats.org/officeDocument/2006/relationships/chart" Target="../charts/chart555.xml"/><Relationship Id="rId9" Type="http://schemas.openxmlformats.org/officeDocument/2006/relationships/chart" Target="../charts/chart556.xml"/><Relationship Id="rId10" Type="http://schemas.openxmlformats.org/officeDocument/2006/relationships/chart" Target="../charts/chart557.xml"/><Relationship Id="rId11" Type="http://schemas.openxmlformats.org/officeDocument/2006/relationships/chart" Target="../charts/chart558.xml"/><Relationship Id="rId12" Type="http://schemas.openxmlformats.org/officeDocument/2006/relationships/chart" Target="../charts/chart559.xml"/><Relationship Id="rId13" Type="http://schemas.openxmlformats.org/officeDocument/2006/relationships/chart" Target="../charts/chart560.xml"/><Relationship Id="rId14" Type="http://schemas.openxmlformats.org/officeDocument/2006/relationships/chart" Target="../charts/chart561.xml"/><Relationship Id="rId15" Type="http://schemas.openxmlformats.org/officeDocument/2006/relationships/chart" Target="../charts/chart562.xml"/><Relationship Id="rId16" Type="http://schemas.openxmlformats.org/officeDocument/2006/relationships/chart" Target="../charts/chart563.xml"/><Relationship Id="rId17" Type="http://schemas.openxmlformats.org/officeDocument/2006/relationships/chart" Target="../charts/chart564.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5.xml"/><Relationship Id="rId7" Type="http://schemas.openxmlformats.org/officeDocument/2006/relationships/chart" Target="../charts/chart566.xml"/><Relationship Id="rId8" Type="http://schemas.openxmlformats.org/officeDocument/2006/relationships/chart" Target="../charts/chart567.xml"/><Relationship Id="rId9" Type="http://schemas.openxmlformats.org/officeDocument/2006/relationships/chart" Target="../charts/chart568.xml"/><Relationship Id="rId10" Type="http://schemas.openxmlformats.org/officeDocument/2006/relationships/chart" Target="../charts/chart569.xml"/><Relationship Id="rId11" Type="http://schemas.openxmlformats.org/officeDocument/2006/relationships/chart" Target="../charts/chart570.xml"/><Relationship Id="rId12" Type="http://schemas.openxmlformats.org/officeDocument/2006/relationships/chart" Target="../charts/chart571.xml"/><Relationship Id="rId13" Type="http://schemas.openxmlformats.org/officeDocument/2006/relationships/chart" Target="../charts/chart572.xml"/><Relationship Id="rId14" Type="http://schemas.openxmlformats.org/officeDocument/2006/relationships/chart" Target="../charts/chart573.xml"/><Relationship Id="rId15" Type="http://schemas.openxmlformats.org/officeDocument/2006/relationships/chart" Target="../charts/chart574.xml"/><Relationship Id="rId16" Type="http://schemas.openxmlformats.org/officeDocument/2006/relationships/chart" Target="../charts/chart575.xml"/><Relationship Id="rId17" Type="http://schemas.openxmlformats.org/officeDocument/2006/relationships/chart" Target="../charts/chart576.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 Id="rId7" Type="http://schemas.openxmlformats.org/officeDocument/2006/relationships/chart" Target="../charts/chart50.xml"/><Relationship Id="rId8" Type="http://schemas.openxmlformats.org/officeDocument/2006/relationships/chart" Target="../charts/chart51.xml"/><Relationship Id="rId9" Type="http://schemas.openxmlformats.org/officeDocument/2006/relationships/chart" Target="../charts/chart52.xml"/><Relationship Id="rId10" Type="http://schemas.openxmlformats.org/officeDocument/2006/relationships/chart" Target="../charts/chart53.xml"/><Relationship Id="rId11" Type="http://schemas.openxmlformats.org/officeDocument/2006/relationships/chart" Target="../charts/chart54.xml"/><Relationship Id="rId12" Type="http://schemas.openxmlformats.org/officeDocument/2006/relationships/chart" Target="../charts/chart55.xml"/><Relationship Id="rId13" Type="http://schemas.openxmlformats.org/officeDocument/2006/relationships/chart" Target="../charts/chart56.xml"/><Relationship Id="rId14" Type="http://schemas.openxmlformats.org/officeDocument/2006/relationships/chart" Target="../charts/chart57.xml"/><Relationship Id="rId15" Type="http://schemas.openxmlformats.org/officeDocument/2006/relationships/chart" Target="../charts/chart58.xml"/><Relationship Id="rId16" Type="http://schemas.openxmlformats.org/officeDocument/2006/relationships/chart" Target="../charts/chart59.xml"/><Relationship Id="rId17" Type="http://schemas.openxmlformats.org/officeDocument/2006/relationships/chart" Target="../charts/chart60.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 Id="rId7" Type="http://schemas.openxmlformats.org/officeDocument/2006/relationships/chart" Target="../charts/chart62.xml"/><Relationship Id="rId8" Type="http://schemas.openxmlformats.org/officeDocument/2006/relationships/chart" Target="../charts/chart63.xml"/><Relationship Id="rId9" Type="http://schemas.openxmlformats.org/officeDocument/2006/relationships/chart" Target="../charts/chart64.xml"/><Relationship Id="rId10" Type="http://schemas.openxmlformats.org/officeDocument/2006/relationships/chart" Target="../charts/chart65.xml"/><Relationship Id="rId11" Type="http://schemas.openxmlformats.org/officeDocument/2006/relationships/chart" Target="../charts/chart66.xml"/><Relationship Id="rId12" Type="http://schemas.openxmlformats.org/officeDocument/2006/relationships/chart" Target="../charts/chart67.xml"/><Relationship Id="rId13" Type="http://schemas.openxmlformats.org/officeDocument/2006/relationships/chart" Target="../charts/chart68.xml"/><Relationship Id="rId14" Type="http://schemas.openxmlformats.org/officeDocument/2006/relationships/chart" Target="../charts/chart69.xml"/><Relationship Id="rId15" Type="http://schemas.openxmlformats.org/officeDocument/2006/relationships/chart" Target="../charts/chart70.xml"/><Relationship Id="rId16" Type="http://schemas.openxmlformats.org/officeDocument/2006/relationships/chart" Target="../charts/chart71.xml"/><Relationship Id="rId17" Type="http://schemas.openxmlformats.org/officeDocument/2006/relationships/chart" Target="../charts/chart72.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 Id="rId7" Type="http://schemas.openxmlformats.org/officeDocument/2006/relationships/chart" Target="../charts/chart74.xml"/><Relationship Id="rId8" Type="http://schemas.openxmlformats.org/officeDocument/2006/relationships/chart" Target="../charts/chart75.xml"/><Relationship Id="rId9" Type="http://schemas.openxmlformats.org/officeDocument/2006/relationships/chart" Target="../charts/chart76.xml"/><Relationship Id="rId10" Type="http://schemas.openxmlformats.org/officeDocument/2006/relationships/chart" Target="../charts/chart77.xml"/><Relationship Id="rId11" Type="http://schemas.openxmlformats.org/officeDocument/2006/relationships/chart" Target="../charts/chart78.xml"/><Relationship Id="rId12" Type="http://schemas.openxmlformats.org/officeDocument/2006/relationships/chart" Target="../charts/chart79.xml"/><Relationship Id="rId13" Type="http://schemas.openxmlformats.org/officeDocument/2006/relationships/chart" Target="../charts/chart80.xml"/><Relationship Id="rId14" Type="http://schemas.openxmlformats.org/officeDocument/2006/relationships/chart" Target="../charts/chart81.xml"/><Relationship Id="rId15" Type="http://schemas.openxmlformats.org/officeDocument/2006/relationships/chart" Target="../charts/chart82.xml"/><Relationship Id="rId16" Type="http://schemas.openxmlformats.org/officeDocument/2006/relationships/chart" Target="../charts/chart83.xml"/><Relationship Id="rId17" Type="http://schemas.openxmlformats.org/officeDocument/2006/relationships/chart" Target="../charts/chart84.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 Id="rId7" Type="http://schemas.openxmlformats.org/officeDocument/2006/relationships/chart" Target="../charts/chart86.xml"/><Relationship Id="rId8" Type="http://schemas.openxmlformats.org/officeDocument/2006/relationships/chart" Target="../charts/chart87.xml"/><Relationship Id="rId9" Type="http://schemas.openxmlformats.org/officeDocument/2006/relationships/chart" Target="../charts/chart88.xml"/><Relationship Id="rId10" Type="http://schemas.openxmlformats.org/officeDocument/2006/relationships/chart" Target="../charts/chart89.xml"/><Relationship Id="rId11" Type="http://schemas.openxmlformats.org/officeDocument/2006/relationships/chart" Target="../charts/chart90.xml"/><Relationship Id="rId12" Type="http://schemas.openxmlformats.org/officeDocument/2006/relationships/chart" Target="../charts/chart91.xml"/><Relationship Id="rId13" Type="http://schemas.openxmlformats.org/officeDocument/2006/relationships/chart" Target="../charts/chart92.xml"/><Relationship Id="rId14" Type="http://schemas.openxmlformats.org/officeDocument/2006/relationships/chart" Target="../charts/chart93.xml"/><Relationship Id="rId15" Type="http://schemas.openxmlformats.org/officeDocument/2006/relationships/chart" Target="../charts/chart94.xml"/><Relationship Id="rId16" Type="http://schemas.openxmlformats.org/officeDocument/2006/relationships/chart" Target="../charts/chart95.xml"/><Relationship Id="rId17" Type="http://schemas.openxmlformats.org/officeDocument/2006/relationships/chart" Target="../charts/chart96.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 Id="rId9" Type="http://schemas.openxmlformats.org/officeDocument/2006/relationships/chart" Target="../charts/chart100.xml"/><Relationship Id="rId10" Type="http://schemas.openxmlformats.org/officeDocument/2006/relationships/chart" Target="../charts/chart101.xml"/><Relationship Id="rId11" Type="http://schemas.openxmlformats.org/officeDocument/2006/relationships/chart" Target="../charts/chart102.xml"/><Relationship Id="rId12" Type="http://schemas.openxmlformats.org/officeDocument/2006/relationships/chart" Target="../charts/chart103.xml"/><Relationship Id="rId13" Type="http://schemas.openxmlformats.org/officeDocument/2006/relationships/chart" Target="../charts/chart104.xml"/><Relationship Id="rId14" Type="http://schemas.openxmlformats.org/officeDocument/2006/relationships/chart" Target="../charts/chart105.xml"/><Relationship Id="rId15" Type="http://schemas.openxmlformats.org/officeDocument/2006/relationships/chart" Target="../charts/chart106.xml"/><Relationship Id="rId16" Type="http://schemas.openxmlformats.org/officeDocument/2006/relationships/chart" Target="../charts/chart107.xml"/><Relationship Id="rId17" Type="http://schemas.openxmlformats.org/officeDocument/2006/relationships/chart" Target="../charts/chart10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70369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20812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2279042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10287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64384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135855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32722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892475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80429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177004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43532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4133510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944747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665769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536056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320195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439200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737013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811008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2598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999071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42735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1093194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208578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1580846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9680410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5672143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293403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5450502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2134157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282413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0646610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99038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53479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865377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264518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2601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8392195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044364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615689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172306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9838676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32112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126133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755511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64358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65216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8291578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502A1C8-4964-4CAE-93D2-4FFA7871C1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39</TotalTime>
  <Words>6672</Words>
  <Application>Microsoft Office PowerPoint</Application>
  <PresentationFormat>On-screen Show (16:9)</PresentationFormat>
  <Paragraphs>2016</Paragraphs>
  <Slides>48</Slides>
  <Notes>48</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9"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Aleaa SALAH</cp:lastModifiedBy>
  <cp:revision>76</cp:revision>
  <dcterms:created xsi:type="dcterms:W3CDTF">2024-07-05T11:30:58Z</dcterms:created>
  <dcterms:modified xsi:type="dcterms:W3CDTF">2025-09-10T14:58:13Z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